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73" r:id="rId5"/>
    <p:sldId id="257" r:id="rId6"/>
    <p:sldId id="278" r:id="rId7"/>
    <p:sldId id="264" r:id="rId8"/>
    <p:sldId id="279" r:id="rId9"/>
    <p:sldId id="274" r:id="rId10"/>
    <p:sldId id="258" r:id="rId11"/>
    <p:sldId id="284" r:id="rId12"/>
    <p:sldId id="261" r:id="rId13"/>
    <p:sldId id="263" r:id="rId14"/>
    <p:sldId id="286" r:id="rId15"/>
    <p:sldId id="288" r:id="rId16"/>
    <p:sldId id="269" r:id="rId17"/>
    <p:sldId id="275" r:id="rId18"/>
    <p:sldId id="285" r:id="rId19"/>
    <p:sldId id="276" r:id="rId20"/>
    <p:sldId id="280" r:id="rId21"/>
    <p:sldId id="267" r:id="rId22"/>
    <p:sldId id="270" r:id="rId23"/>
    <p:sldId id="282" r:id="rId24"/>
    <p:sldId id="289" r:id="rId25"/>
    <p:sldId id="290" r:id="rId26"/>
    <p:sldId id="293" r:id="rId27"/>
    <p:sldId id="294" r:id="rId28"/>
    <p:sldId id="306" r:id="rId29"/>
    <p:sldId id="307" r:id="rId30"/>
    <p:sldId id="308" r:id="rId31"/>
    <p:sldId id="309" r:id="rId32"/>
    <p:sldId id="296" r:id="rId33"/>
    <p:sldId id="297" r:id="rId34"/>
    <p:sldId id="299" r:id="rId35"/>
    <p:sldId id="301" r:id="rId36"/>
    <p:sldId id="300" r:id="rId37"/>
    <p:sldId id="302" r:id="rId38"/>
    <p:sldId id="303" r:id="rId39"/>
    <p:sldId id="304" r:id="rId40"/>
    <p:sldId id="305" r:id="rId41"/>
    <p:sldId id="295" r:id="rId42"/>
    <p:sldId id="291" r:id="rId43"/>
  </p:sldIdLst>
  <p:sldSz cx="12192000" cy="6858000"/>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28" userDrawn="1">
          <p15:clr>
            <a:srgbClr val="A4A3A4"/>
          </p15:clr>
        </p15:guide>
        <p15:guide id="2" pos="1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FE4"/>
    <a:srgbClr val="ED7D31"/>
    <a:srgbClr val="F9D6BF"/>
    <a:srgbClr val="5C9C46"/>
    <a:srgbClr val="8A000F"/>
    <a:srgbClr val="A6A6A6"/>
    <a:srgbClr val="D0DBF0"/>
    <a:srgbClr val="4472C4"/>
    <a:srgbClr val="FF6962"/>
    <a:srgbClr val="FFA7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D7FD9-B8C4-4B6C-A040-DF823F1AFF4D}" v="301" dt="2021-12-06T23:08:57.701"/>
    <p1510:client id="{239664AA-3067-FF45-A3A2-90A43A53995D}" v="2956" dt="2021-12-06T23:13:15.821"/>
    <p1510:client id="{77FE4478-CE8A-48DD-A48A-6F73410704FB}" v="1392" dt="2021-12-06T23:33:16.606"/>
    <p1510:client id="{83FA550E-2AB4-2044-B709-9A12A47AD3C5}" v="1062" dt="2021-12-06T05:17:35.403"/>
    <p1510:client id="{A2332BEE-9F6F-4215-9678-E16D382C1F53}" v="8180" dt="2021-12-06T16:10:59.617"/>
    <p1510:client id="{B9302144-75C6-446E-9074-B20EDD9268CF}" v="3568" dt="2021-12-06T06:40:41.539"/>
    <p1510:client id="{C7C773E0-27FF-47B7-875D-5E864D43C9B6}" v="1883" dt="2021-12-06T04:29:36.043"/>
    <p1510:client id="{DF0E23CB-0B15-B971-23BD-197879FB3AF0}" v="11" dt="2021-12-06T04:54:43.653"/>
    <p1510:client id="{F012E0BE-7E5A-406F-9A5E-A4727052071C}" v="51" dt="2021-12-06T00:10:02.8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228"/>
        <p:guide pos="1944"/>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hra, Lakshay" userId="e3eab7aa-1fc9-456c-baac-6568284ff198" providerId="ADAL" clId="{0CBD7FD9-B8C4-4B6C-A040-DF823F1AFF4D}"/>
    <pc:docChg chg="undo custSel addSld delSld modSld sldOrd">
      <pc:chgData name="Vohra, Lakshay" userId="e3eab7aa-1fc9-456c-baac-6568284ff198" providerId="ADAL" clId="{0CBD7FD9-B8C4-4B6C-A040-DF823F1AFF4D}" dt="2021-12-06T23:08:57.701" v="298" actId="47"/>
      <pc:docMkLst>
        <pc:docMk/>
      </pc:docMkLst>
      <pc:sldChg chg="modSp mod">
        <pc:chgData name="Vohra, Lakshay" userId="e3eab7aa-1fc9-456c-baac-6568284ff198" providerId="ADAL" clId="{0CBD7FD9-B8C4-4B6C-A040-DF823F1AFF4D}" dt="2021-12-06T23:06:34.391" v="292" actId="20577"/>
        <pc:sldMkLst>
          <pc:docMk/>
          <pc:sldMk cId="1306414648" sldId="263"/>
        </pc:sldMkLst>
        <pc:spChg chg="mod">
          <ac:chgData name="Vohra, Lakshay" userId="e3eab7aa-1fc9-456c-baac-6568284ff198" providerId="ADAL" clId="{0CBD7FD9-B8C4-4B6C-A040-DF823F1AFF4D}" dt="2021-12-06T23:06:34.391" v="292" actId="20577"/>
          <ac:spMkLst>
            <pc:docMk/>
            <pc:sldMk cId="1306414648" sldId="263"/>
            <ac:spMk id="3" creationId="{454605CF-E812-4EC1-99FC-29DB8B16E405}"/>
          </ac:spMkLst>
        </pc:spChg>
      </pc:sldChg>
      <pc:sldChg chg="modSp mod">
        <pc:chgData name="Vohra, Lakshay" userId="e3eab7aa-1fc9-456c-baac-6568284ff198" providerId="ADAL" clId="{0CBD7FD9-B8C4-4B6C-A040-DF823F1AFF4D}" dt="2021-12-06T22:36:42.135" v="258" actId="20577"/>
        <pc:sldMkLst>
          <pc:docMk/>
          <pc:sldMk cId="4039413190" sldId="279"/>
        </pc:sldMkLst>
        <pc:spChg chg="mod">
          <ac:chgData name="Vohra, Lakshay" userId="e3eab7aa-1fc9-456c-baac-6568284ff198" providerId="ADAL" clId="{0CBD7FD9-B8C4-4B6C-A040-DF823F1AFF4D}" dt="2021-12-06T22:36:42.135" v="258" actId="20577"/>
          <ac:spMkLst>
            <pc:docMk/>
            <pc:sldMk cId="4039413190" sldId="279"/>
            <ac:spMk id="14" creationId="{B7754039-55BB-478B-82AF-BA3BAA36DE98}"/>
          </ac:spMkLst>
        </pc:spChg>
      </pc:sldChg>
      <pc:sldChg chg="ord">
        <pc:chgData name="Vohra, Lakshay" userId="e3eab7aa-1fc9-456c-baac-6568284ff198" providerId="ADAL" clId="{0CBD7FD9-B8C4-4B6C-A040-DF823F1AFF4D}" dt="2021-12-06T22:02:19.317" v="34"/>
        <pc:sldMkLst>
          <pc:docMk/>
          <pc:sldMk cId="1326171021" sldId="291"/>
        </pc:sldMkLst>
      </pc:sldChg>
      <pc:sldChg chg="del">
        <pc:chgData name="Vohra, Lakshay" userId="e3eab7aa-1fc9-456c-baac-6568284ff198" providerId="ADAL" clId="{0CBD7FD9-B8C4-4B6C-A040-DF823F1AFF4D}" dt="2021-12-06T21:52:01.666" v="1" actId="47"/>
        <pc:sldMkLst>
          <pc:docMk/>
          <pc:sldMk cId="2651200968" sldId="292"/>
        </pc:sldMkLst>
      </pc:sldChg>
      <pc:sldChg chg="ord">
        <pc:chgData name="Vohra, Lakshay" userId="e3eab7aa-1fc9-456c-baac-6568284ff198" providerId="ADAL" clId="{0CBD7FD9-B8C4-4B6C-A040-DF823F1AFF4D}" dt="2021-12-06T22:02:19.317" v="34"/>
        <pc:sldMkLst>
          <pc:docMk/>
          <pc:sldMk cId="4214016219" sldId="295"/>
        </pc:sldMkLst>
      </pc:sldChg>
      <pc:sldChg chg="del">
        <pc:chgData name="Vohra, Lakshay" userId="e3eab7aa-1fc9-456c-baac-6568284ff198" providerId="ADAL" clId="{0CBD7FD9-B8C4-4B6C-A040-DF823F1AFF4D}" dt="2021-12-06T21:51:46.046" v="0" actId="47"/>
        <pc:sldMkLst>
          <pc:docMk/>
          <pc:sldMk cId="2117578167" sldId="296"/>
        </pc:sldMkLst>
      </pc:sldChg>
      <pc:sldChg chg="addSp delSp modSp add mod">
        <pc:chgData name="Vohra, Lakshay" userId="e3eab7aa-1fc9-456c-baac-6568284ff198" providerId="ADAL" clId="{0CBD7FD9-B8C4-4B6C-A040-DF823F1AFF4D}" dt="2021-12-06T22:17:31.928" v="43" actId="14100"/>
        <pc:sldMkLst>
          <pc:docMk/>
          <pc:sldMk cId="2662069375" sldId="296"/>
        </pc:sldMkLst>
        <pc:picChg chg="del mod">
          <ac:chgData name="Vohra, Lakshay" userId="e3eab7aa-1fc9-456c-baac-6568284ff198" providerId="ADAL" clId="{0CBD7FD9-B8C4-4B6C-A040-DF823F1AFF4D}" dt="2021-12-06T21:53:57.030" v="4" actId="478"/>
          <ac:picMkLst>
            <pc:docMk/>
            <pc:sldMk cId="2662069375" sldId="296"/>
            <ac:picMk id="4" creationId="{CD1B9FB2-0B57-44CB-9185-76F8EB2909BB}"/>
          </ac:picMkLst>
        </pc:picChg>
        <pc:picChg chg="add del mod">
          <ac:chgData name="Vohra, Lakshay" userId="e3eab7aa-1fc9-456c-baac-6568284ff198" providerId="ADAL" clId="{0CBD7FD9-B8C4-4B6C-A040-DF823F1AFF4D}" dt="2021-12-06T22:16:50.453" v="37" actId="478"/>
          <ac:picMkLst>
            <pc:docMk/>
            <pc:sldMk cId="2662069375" sldId="296"/>
            <ac:picMk id="5" creationId="{CF30EE7B-9AEC-46A2-85A7-76744B688F07}"/>
          </ac:picMkLst>
        </pc:picChg>
        <pc:picChg chg="add mod">
          <ac:chgData name="Vohra, Lakshay" userId="e3eab7aa-1fc9-456c-baac-6568284ff198" providerId="ADAL" clId="{0CBD7FD9-B8C4-4B6C-A040-DF823F1AFF4D}" dt="2021-12-06T22:17:31.928" v="43" actId="14100"/>
          <ac:picMkLst>
            <pc:docMk/>
            <pc:sldMk cId="2662069375" sldId="296"/>
            <ac:picMk id="7" creationId="{BD3DF89D-6C38-43B7-A4F9-5ECFCCC4E755}"/>
          </ac:picMkLst>
        </pc:picChg>
      </pc:sldChg>
      <pc:sldChg chg="addSp delSp modSp add mod">
        <pc:chgData name="Vohra, Lakshay" userId="e3eab7aa-1fc9-456c-baac-6568284ff198" providerId="ADAL" clId="{0CBD7FD9-B8C4-4B6C-A040-DF823F1AFF4D}" dt="2021-12-06T23:07:24.637" v="297" actId="1076"/>
        <pc:sldMkLst>
          <pc:docMk/>
          <pc:sldMk cId="2739409044" sldId="297"/>
        </pc:sldMkLst>
        <pc:picChg chg="add del mod">
          <ac:chgData name="Vohra, Lakshay" userId="e3eab7aa-1fc9-456c-baac-6568284ff198" providerId="ADAL" clId="{0CBD7FD9-B8C4-4B6C-A040-DF823F1AFF4D}" dt="2021-12-06T23:07:12.140" v="294" actId="478"/>
          <ac:picMkLst>
            <pc:docMk/>
            <pc:sldMk cId="2739409044" sldId="297"/>
            <ac:picMk id="4" creationId="{4A399A1C-453C-497F-8F55-563B88581D38}"/>
          </ac:picMkLst>
        </pc:picChg>
        <pc:picChg chg="del mod">
          <ac:chgData name="Vohra, Lakshay" userId="e3eab7aa-1fc9-456c-baac-6568284ff198" providerId="ADAL" clId="{0CBD7FD9-B8C4-4B6C-A040-DF823F1AFF4D}" dt="2021-12-06T21:55:31.840" v="14" actId="478"/>
          <ac:picMkLst>
            <pc:docMk/>
            <pc:sldMk cId="2739409044" sldId="297"/>
            <ac:picMk id="5" creationId="{CF30EE7B-9AEC-46A2-85A7-76744B688F07}"/>
          </ac:picMkLst>
        </pc:picChg>
        <pc:picChg chg="add mod">
          <ac:chgData name="Vohra, Lakshay" userId="e3eab7aa-1fc9-456c-baac-6568284ff198" providerId="ADAL" clId="{0CBD7FD9-B8C4-4B6C-A040-DF823F1AFF4D}" dt="2021-12-06T23:07:24.637" v="297" actId="1076"/>
          <ac:picMkLst>
            <pc:docMk/>
            <pc:sldMk cId="2739409044" sldId="297"/>
            <ac:picMk id="7" creationId="{B85DBDD2-DC3D-44A3-B997-C826BEC9589E}"/>
          </ac:picMkLst>
        </pc:picChg>
      </pc:sldChg>
      <pc:sldChg chg="add del">
        <pc:chgData name="Vohra, Lakshay" userId="e3eab7aa-1fc9-456c-baac-6568284ff198" providerId="ADAL" clId="{0CBD7FD9-B8C4-4B6C-A040-DF823F1AFF4D}" dt="2021-12-06T21:53:59.204" v="6"/>
        <pc:sldMkLst>
          <pc:docMk/>
          <pc:sldMk cId="4276669481" sldId="297"/>
        </pc:sldMkLst>
      </pc:sldChg>
      <pc:sldChg chg="add del">
        <pc:chgData name="Vohra, Lakshay" userId="e3eab7aa-1fc9-456c-baac-6568284ff198" providerId="ADAL" clId="{0CBD7FD9-B8C4-4B6C-A040-DF823F1AFF4D}" dt="2021-12-06T23:08:57.701" v="298" actId="47"/>
        <pc:sldMkLst>
          <pc:docMk/>
          <pc:sldMk cId="484025942" sldId="298"/>
        </pc:sldMkLst>
      </pc:sldChg>
      <pc:sldChg chg="addSp delSp modSp add mod">
        <pc:chgData name="Vohra, Lakshay" userId="e3eab7aa-1fc9-456c-baac-6568284ff198" providerId="ADAL" clId="{0CBD7FD9-B8C4-4B6C-A040-DF823F1AFF4D}" dt="2021-12-06T21:57:32.527" v="25" actId="1076"/>
        <pc:sldMkLst>
          <pc:docMk/>
          <pc:sldMk cId="3887206490" sldId="299"/>
        </pc:sldMkLst>
        <pc:picChg chg="add mod">
          <ac:chgData name="Vohra, Lakshay" userId="e3eab7aa-1fc9-456c-baac-6568284ff198" providerId="ADAL" clId="{0CBD7FD9-B8C4-4B6C-A040-DF823F1AFF4D}" dt="2021-12-06T21:57:32.527" v="25" actId="1076"/>
          <ac:picMkLst>
            <pc:docMk/>
            <pc:sldMk cId="3887206490" sldId="299"/>
            <ac:picMk id="4" creationId="{D354BE2E-1208-4003-8D32-2D1181FB6CBC}"/>
          </ac:picMkLst>
        </pc:picChg>
        <pc:picChg chg="del">
          <ac:chgData name="Vohra, Lakshay" userId="e3eab7aa-1fc9-456c-baac-6568284ff198" providerId="ADAL" clId="{0CBD7FD9-B8C4-4B6C-A040-DF823F1AFF4D}" dt="2021-12-06T21:56:53.317" v="21" actId="478"/>
          <ac:picMkLst>
            <pc:docMk/>
            <pc:sldMk cId="3887206490" sldId="299"/>
            <ac:picMk id="5" creationId="{CF30EE7B-9AEC-46A2-85A7-76744B688F07}"/>
          </ac:picMkLst>
        </pc:picChg>
      </pc:sldChg>
      <pc:sldChg chg="addSp delSp modSp add mod">
        <pc:chgData name="Vohra, Lakshay" userId="e3eab7aa-1fc9-456c-baac-6568284ff198" providerId="ADAL" clId="{0CBD7FD9-B8C4-4B6C-A040-DF823F1AFF4D}" dt="2021-12-06T21:59:01.804" v="32" actId="1037"/>
        <pc:sldMkLst>
          <pc:docMk/>
          <pc:sldMk cId="2260359713" sldId="301"/>
        </pc:sldMkLst>
        <pc:picChg chg="del">
          <ac:chgData name="Vohra, Lakshay" userId="e3eab7aa-1fc9-456c-baac-6568284ff198" providerId="ADAL" clId="{0CBD7FD9-B8C4-4B6C-A040-DF823F1AFF4D}" dt="2021-12-06T21:58:40.658" v="27" actId="478"/>
          <ac:picMkLst>
            <pc:docMk/>
            <pc:sldMk cId="2260359713" sldId="301"/>
            <ac:picMk id="4" creationId="{D354BE2E-1208-4003-8D32-2D1181FB6CBC}"/>
          </ac:picMkLst>
        </pc:picChg>
        <pc:picChg chg="add mod">
          <ac:chgData name="Vohra, Lakshay" userId="e3eab7aa-1fc9-456c-baac-6568284ff198" providerId="ADAL" clId="{0CBD7FD9-B8C4-4B6C-A040-DF823F1AFF4D}" dt="2021-12-06T21:59:01.804" v="32" actId="1037"/>
          <ac:picMkLst>
            <pc:docMk/>
            <pc:sldMk cId="2260359713" sldId="301"/>
            <ac:picMk id="5" creationId="{4559F133-17A3-403D-8B8F-2B854D5E23EC}"/>
          </ac:picMkLst>
        </pc:picChg>
      </pc:sldChg>
      <pc:sldChg chg="ord">
        <pc:chgData name="Vohra, Lakshay" userId="e3eab7aa-1fc9-456c-baac-6568284ff198" providerId="ADAL" clId="{0CBD7FD9-B8C4-4B6C-A040-DF823F1AFF4D}" dt="2021-12-06T22:02:28.873" v="36"/>
        <pc:sldMkLst>
          <pc:docMk/>
          <pc:sldMk cId="1645351849" sldId="304"/>
        </pc:sldMkLst>
      </pc:sldChg>
      <pc:sldChg chg="ord">
        <pc:chgData name="Vohra, Lakshay" userId="e3eab7aa-1fc9-456c-baac-6568284ff198" providerId="ADAL" clId="{0CBD7FD9-B8C4-4B6C-A040-DF823F1AFF4D}" dt="2021-12-06T22:02:28.873" v="36"/>
        <pc:sldMkLst>
          <pc:docMk/>
          <pc:sldMk cId="2496903913" sldId="305"/>
        </pc:sldMkLst>
      </pc:sldChg>
      <pc:sldChg chg="addSp delSp modSp mod">
        <pc:chgData name="Vohra, Lakshay" userId="e3eab7aa-1fc9-456c-baac-6568284ff198" providerId="ADAL" clId="{0CBD7FD9-B8C4-4B6C-A040-DF823F1AFF4D}" dt="2021-12-06T22:37:29.732" v="262" actId="1076"/>
        <pc:sldMkLst>
          <pc:docMk/>
          <pc:sldMk cId="1970014124" sldId="306"/>
        </pc:sldMkLst>
        <pc:picChg chg="del">
          <ac:chgData name="Vohra, Lakshay" userId="e3eab7aa-1fc9-456c-baac-6568284ff198" providerId="ADAL" clId="{0CBD7FD9-B8C4-4B6C-A040-DF823F1AFF4D}" dt="2021-12-06T22:37:13.110" v="259" actId="478"/>
          <ac:picMkLst>
            <pc:docMk/>
            <pc:sldMk cId="1970014124" sldId="306"/>
            <ac:picMk id="2" creationId="{1407493D-ACA8-C540-81AE-55A22511BAA1}"/>
          </ac:picMkLst>
        </pc:picChg>
        <pc:picChg chg="add mod">
          <ac:chgData name="Vohra, Lakshay" userId="e3eab7aa-1fc9-456c-baac-6568284ff198" providerId="ADAL" clId="{0CBD7FD9-B8C4-4B6C-A040-DF823F1AFF4D}" dt="2021-12-06T22:37:29.732" v="262" actId="1076"/>
          <ac:picMkLst>
            <pc:docMk/>
            <pc:sldMk cId="1970014124" sldId="306"/>
            <ac:picMk id="6" creationId="{CC0F28C7-4632-434F-839A-C8BBC516E49F}"/>
          </ac:picMkLst>
        </pc:picChg>
      </pc:sldChg>
    </pc:docChg>
  </pc:docChgLst>
  <pc:docChgLst>
    <pc:chgData name="Sharma, Manideep" userId="836ed342-0a69-41d7-ba32-af34dab5a449" providerId="ADAL" clId="{239664AA-3067-FF45-A3A2-90A43A53995D}"/>
    <pc:docChg chg="custSel addSld modSld sldOrd">
      <pc:chgData name="Sharma, Manideep" userId="836ed342-0a69-41d7-ba32-af34dab5a449" providerId="ADAL" clId="{239664AA-3067-FF45-A3A2-90A43A53995D}" dt="2021-12-06T23:13:15.821" v="2955" actId="20577"/>
      <pc:docMkLst>
        <pc:docMk/>
      </pc:docMkLst>
      <pc:sldChg chg="modSp mod modNotesTx">
        <pc:chgData name="Sharma, Manideep" userId="836ed342-0a69-41d7-ba32-af34dab5a449" providerId="ADAL" clId="{239664AA-3067-FF45-A3A2-90A43A53995D}" dt="2021-12-06T23:13:15.821" v="2955" actId="20577"/>
        <pc:sldMkLst>
          <pc:docMk/>
          <pc:sldMk cId="4194492744" sldId="286"/>
        </pc:sldMkLst>
        <pc:spChg chg="mod">
          <ac:chgData name="Sharma, Manideep" userId="836ed342-0a69-41d7-ba32-af34dab5a449" providerId="ADAL" clId="{239664AA-3067-FF45-A3A2-90A43A53995D}" dt="2021-12-06T22:11:52.342" v="109" actId="403"/>
          <ac:spMkLst>
            <pc:docMk/>
            <pc:sldMk cId="4194492744" sldId="286"/>
            <ac:spMk id="6" creationId="{1AA917A7-A9B5-48E3-A5E2-D5A6D43DF767}"/>
          </ac:spMkLst>
        </pc:spChg>
        <pc:spChg chg="mod">
          <ac:chgData name="Sharma, Manideep" userId="836ed342-0a69-41d7-ba32-af34dab5a449" providerId="ADAL" clId="{239664AA-3067-FF45-A3A2-90A43A53995D}" dt="2021-12-06T22:12:10.329" v="118" actId="1035"/>
          <ac:spMkLst>
            <pc:docMk/>
            <pc:sldMk cId="4194492744" sldId="286"/>
            <ac:spMk id="7" creationId="{A11F1EBB-DE67-41A6-91ED-14C7A9D38470}"/>
          </ac:spMkLst>
        </pc:spChg>
        <pc:spChg chg="mod">
          <ac:chgData name="Sharma, Manideep" userId="836ed342-0a69-41d7-ba32-af34dab5a449" providerId="ADAL" clId="{239664AA-3067-FF45-A3A2-90A43A53995D}" dt="2021-12-06T22:11:52.342" v="109" actId="403"/>
          <ac:spMkLst>
            <pc:docMk/>
            <pc:sldMk cId="4194492744" sldId="286"/>
            <ac:spMk id="8" creationId="{CE3F966F-B62E-4430-85E4-50F982D2C048}"/>
          </ac:spMkLst>
        </pc:spChg>
        <pc:spChg chg="mod">
          <ac:chgData name="Sharma, Manideep" userId="836ed342-0a69-41d7-ba32-af34dab5a449" providerId="ADAL" clId="{239664AA-3067-FF45-A3A2-90A43A53995D}" dt="2021-12-06T22:11:58.337" v="110" actId="14100"/>
          <ac:spMkLst>
            <pc:docMk/>
            <pc:sldMk cId="4194492744" sldId="286"/>
            <ac:spMk id="9" creationId="{24C69204-47DF-4F45-8D18-9C40C1C431F3}"/>
          </ac:spMkLst>
        </pc:spChg>
        <pc:spChg chg="mod">
          <ac:chgData name="Sharma, Manideep" userId="836ed342-0a69-41d7-ba32-af34dab5a449" providerId="ADAL" clId="{239664AA-3067-FF45-A3A2-90A43A53995D}" dt="2021-12-06T22:13:41.506" v="133" actId="20577"/>
          <ac:spMkLst>
            <pc:docMk/>
            <pc:sldMk cId="4194492744" sldId="286"/>
            <ac:spMk id="11" creationId="{CEBAF439-1616-46C8-8BCA-E11C3333B4D5}"/>
          </ac:spMkLst>
        </pc:spChg>
        <pc:spChg chg="mod">
          <ac:chgData name="Sharma, Manideep" userId="836ed342-0a69-41d7-ba32-af34dab5a449" providerId="ADAL" clId="{239664AA-3067-FF45-A3A2-90A43A53995D}" dt="2021-12-06T22:13:45.489" v="134" actId="20577"/>
          <ac:spMkLst>
            <pc:docMk/>
            <pc:sldMk cId="4194492744" sldId="286"/>
            <ac:spMk id="12" creationId="{734BD669-E298-4816-A3EE-6C42D79442A5}"/>
          </ac:spMkLst>
        </pc:spChg>
        <pc:spChg chg="mod">
          <ac:chgData name="Sharma, Manideep" userId="836ed342-0a69-41d7-ba32-af34dab5a449" providerId="ADAL" clId="{239664AA-3067-FF45-A3A2-90A43A53995D}" dt="2021-12-06T22:13:48.958" v="135" actId="20577"/>
          <ac:spMkLst>
            <pc:docMk/>
            <pc:sldMk cId="4194492744" sldId="286"/>
            <ac:spMk id="13" creationId="{9052E109-6276-4E0C-AB58-4C4CB3C08CAD}"/>
          </ac:spMkLst>
        </pc:spChg>
        <pc:spChg chg="mod">
          <ac:chgData name="Sharma, Manideep" userId="836ed342-0a69-41d7-ba32-af34dab5a449" providerId="ADAL" clId="{239664AA-3067-FF45-A3A2-90A43A53995D}" dt="2021-12-06T22:13:59.886" v="138" actId="14100"/>
          <ac:spMkLst>
            <pc:docMk/>
            <pc:sldMk cId="4194492744" sldId="286"/>
            <ac:spMk id="14" creationId="{D21A440E-6D81-4EDD-B765-34A897C5F449}"/>
          </ac:spMkLst>
        </pc:spChg>
      </pc:sldChg>
      <pc:sldChg chg="modSp mod modNotesTx">
        <pc:chgData name="Sharma, Manideep" userId="836ed342-0a69-41d7-ba32-af34dab5a449" providerId="ADAL" clId="{239664AA-3067-FF45-A3A2-90A43A53995D}" dt="2021-12-06T22:53:55.232" v="2909" actId="20577"/>
        <pc:sldMkLst>
          <pc:docMk/>
          <pc:sldMk cId="3307095249" sldId="288"/>
        </pc:sldMkLst>
        <pc:spChg chg="mod">
          <ac:chgData name="Sharma, Manideep" userId="836ed342-0a69-41d7-ba32-af34dab5a449" providerId="ADAL" clId="{239664AA-3067-FF45-A3A2-90A43A53995D}" dt="2021-12-06T22:08:56.139" v="85" actId="313"/>
          <ac:spMkLst>
            <pc:docMk/>
            <pc:sldMk cId="3307095249" sldId="288"/>
            <ac:spMk id="6" creationId="{29F5FEFF-2835-4CE7-B5DA-A6F4BFA66324}"/>
          </ac:spMkLst>
        </pc:spChg>
        <pc:spChg chg="mod">
          <ac:chgData name="Sharma, Manideep" userId="836ed342-0a69-41d7-ba32-af34dab5a449" providerId="ADAL" clId="{239664AA-3067-FF45-A3A2-90A43A53995D}" dt="2021-12-06T22:08:49.754" v="83" actId="14100"/>
          <ac:spMkLst>
            <pc:docMk/>
            <pc:sldMk cId="3307095249" sldId="288"/>
            <ac:spMk id="15" creationId="{93E9A267-78EA-4419-BE6C-B65390E98740}"/>
          </ac:spMkLst>
        </pc:spChg>
        <pc:spChg chg="mod">
          <ac:chgData name="Sharma, Manideep" userId="836ed342-0a69-41d7-ba32-af34dab5a449" providerId="ADAL" clId="{239664AA-3067-FF45-A3A2-90A43A53995D}" dt="2021-12-06T22:08:46.470" v="82" actId="14100"/>
          <ac:spMkLst>
            <pc:docMk/>
            <pc:sldMk cId="3307095249" sldId="288"/>
            <ac:spMk id="16" creationId="{7FAEE7D8-5BC6-4A55-9D29-E6DD85FF8E2A}"/>
          </ac:spMkLst>
        </pc:spChg>
        <pc:spChg chg="mod">
          <ac:chgData name="Sharma, Manideep" userId="836ed342-0a69-41d7-ba32-af34dab5a449" providerId="ADAL" clId="{239664AA-3067-FF45-A3A2-90A43A53995D}" dt="2021-12-06T22:08:41.354" v="81" actId="14100"/>
          <ac:spMkLst>
            <pc:docMk/>
            <pc:sldMk cId="3307095249" sldId="288"/>
            <ac:spMk id="17" creationId="{5E6EA1D7-51F1-434B-97C5-2556FB3FE38E}"/>
          </ac:spMkLst>
        </pc:spChg>
      </pc:sldChg>
      <pc:sldChg chg="modSp mod">
        <pc:chgData name="Sharma, Manideep" userId="836ed342-0a69-41d7-ba32-af34dab5a449" providerId="ADAL" clId="{239664AA-3067-FF45-A3A2-90A43A53995D}" dt="2021-12-06T21:58:17.105" v="5" actId="1076"/>
        <pc:sldMkLst>
          <pc:docMk/>
          <pc:sldMk cId="1326171021" sldId="291"/>
        </pc:sldMkLst>
        <pc:picChg chg="mod">
          <ac:chgData name="Sharma, Manideep" userId="836ed342-0a69-41d7-ba32-af34dab5a449" providerId="ADAL" clId="{239664AA-3067-FF45-A3A2-90A43A53995D}" dt="2021-12-06T21:58:17.105" v="5" actId="1076"/>
          <ac:picMkLst>
            <pc:docMk/>
            <pc:sldMk cId="1326171021" sldId="291"/>
            <ac:picMk id="2" creationId="{FF5E8723-C464-47A6-B37B-08D50ED3E5F8}"/>
          </ac:picMkLst>
        </pc:picChg>
      </pc:sldChg>
      <pc:sldChg chg="addSp delSp modSp mod">
        <pc:chgData name="Sharma, Manideep" userId="836ed342-0a69-41d7-ba32-af34dab5a449" providerId="ADAL" clId="{239664AA-3067-FF45-A3A2-90A43A53995D}" dt="2021-12-06T22:14:20.251" v="143" actId="1076"/>
        <pc:sldMkLst>
          <pc:docMk/>
          <pc:sldMk cId="3887206490" sldId="299"/>
        </pc:sldMkLst>
        <pc:picChg chg="add del mod">
          <ac:chgData name="Sharma, Manideep" userId="836ed342-0a69-41d7-ba32-af34dab5a449" providerId="ADAL" clId="{239664AA-3067-FF45-A3A2-90A43A53995D}" dt="2021-12-06T22:14:12.849" v="140" actId="478"/>
          <ac:picMkLst>
            <pc:docMk/>
            <pc:sldMk cId="3887206490" sldId="299"/>
            <ac:picMk id="2" creationId="{E6407866-3C3E-CE45-890A-200D9F52CD24}"/>
          </ac:picMkLst>
        </pc:picChg>
        <pc:picChg chg="del">
          <ac:chgData name="Sharma, Manideep" userId="836ed342-0a69-41d7-ba32-af34dab5a449" providerId="ADAL" clId="{239664AA-3067-FF45-A3A2-90A43A53995D}" dt="2021-12-06T22:12:47.254" v="122" actId="478"/>
          <ac:picMkLst>
            <pc:docMk/>
            <pc:sldMk cId="3887206490" sldId="299"/>
            <ac:picMk id="4" creationId="{D354BE2E-1208-4003-8D32-2D1181FB6CBC}"/>
          </ac:picMkLst>
        </pc:picChg>
        <pc:picChg chg="add mod">
          <ac:chgData name="Sharma, Manideep" userId="836ed342-0a69-41d7-ba32-af34dab5a449" providerId="ADAL" clId="{239664AA-3067-FF45-A3A2-90A43A53995D}" dt="2021-12-06T22:14:20.251" v="143" actId="1076"/>
          <ac:picMkLst>
            <pc:docMk/>
            <pc:sldMk cId="3887206490" sldId="299"/>
            <ac:picMk id="6" creationId="{A51534C5-4982-F94F-AA8C-5653FDE5366C}"/>
          </ac:picMkLst>
        </pc:picChg>
      </pc:sldChg>
      <pc:sldChg chg="addSp delSp modSp add mod">
        <pc:chgData name="Sharma, Manideep" userId="836ed342-0a69-41d7-ba32-af34dab5a449" providerId="ADAL" clId="{239664AA-3067-FF45-A3A2-90A43A53995D}" dt="2021-12-06T21:58:29.055" v="6" actId="14100"/>
        <pc:sldMkLst>
          <pc:docMk/>
          <pc:sldMk cId="3342934634" sldId="300"/>
        </pc:sldMkLst>
        <pc:picChg chg="del">
          <ac:chgData name="Sharma, Manideep" userId="836ed342-0a69-41d7-ba32-af34dab5a449" providerId="ADAL" clId="{239664AA-3067-FF45-A3A2-90A43A53995D}" dt="2021-12-06T21:57:56.668" v="1" actId="478"/>
          <ac:picMkLst>
            <pc:docMk/>
            <pc:sldMk cId="3342934634" sldId="300"/>
            <ac:picMk id="2" creationId="{FF5E8723-C464-47A6-B37B-08D50ED3E5F8}"/>
          </ac:picMkLst>
        </pc:picChg>
        <pc:picChg chg="add mod">
          <ac:chgData name="Sharma, Manideep" userId="836ed342-0a69-41d7-ba32-af34dab5a449" providerId="ADAL" clId="{239664AA-3067-FF45-A3A2-90A43A53995D}" dt="2021-12-06T21:58:29.055" v="6" actId="14100"/>
          <ac:picMkLst>
            <pc:docMk/>
            <pc:sldMk cId="3342934634" sldId="300"/>
            <ac:picMk id="4" creationId="{5EB4DA84-A6E1-5E43-AFF5-6B52E8D13823}"/>
          </ac:picMkLst>
        </pc:picChg>
      </pc:sldChg>
      <pc:sldChg chg="addSp delSp modSp add mod">
        <pc:chgData name="Sharma, Manideep" userId="836ed342-0a69-41d7-ba32-af34dab5a449" providerId="ADAL" clId="{239664AA-3067-FF45-A3A2-90A43A53995D}" dt="2021-12-06T22:00:03.588" v="15" actId="1076"/>
        <pc:sldMkLst>
          <pc:docMk/>
          <pc:sldMk cId="2999218254" sldId="302"/>
        </pc:sldMkLst>
        <pc:picChg chg="add del mod">
          <ac:chgData name="Sharma, Manideep" userId="836ed342-0a69-41d7-ba32-af34dab5a449" providerId="ADAL" clId="{239664AA-3067-FF45-A3A2-90A43A53995D}" dt="2021-12-06T21:59:38.795" v="12" actId="478"/>
          <ac:picMkLst>
            <pc:docMk/>
            <pc:sldMk cId="2999218254" sldId="302"/>
            <ac:picMk id="2" creationId="{8A0E3F13-E5C2-4545-8E17-1C52110FCCF1}"/>
          </ac:picMkLst>
        </pc:picChg>
        <pc:picChg chg="del">
          <ac:chgData name="Sharma, Manideep" userId="836ed342-0a69-41d7-ba32-af34dab5a449" providerId="ADAL" clId="{239664AA-3067-FF45-A3A2-90A43A53995D}" dt="2021-12-06T21:59:20.632" v="8" actId="478"/>
          <ac:picMkLst>
            <pc:docMk/>
            <pc:sldMk cId="2999218254" sldId="302"/>
            <ac:picMk id="4" creationId="{5EB4DA84-A6E1-5E43-AFF5-6B52E8D13823}"/>
          </ac:picMkLst>
        </pc:picChg>
        <pc:picChg chg="add mod">
          <ac:chgData name="Sharma, Manideep" userId="836ed342-0a69-41d7-ba32-af34dab5a449" providerId="ADAL" clId="{239664AA-3067-FF45-A3A2-90A43A53995D}" dt="2021-12-06T22:00:03.588" v="15" actId="1076"/>
          <ac:picMkLst>
            <pc:docMk/>
            <pc:sldMk cId="2999218254" sldId="302"/>
            <ac:picMk id="5" creationId="{42CA2E04-FA32-4F4F-AF1A-A9AE3D2F1462}"/>
          </ac:picMkLst>
        </pc:picChg>
      </pc:sldChg>
      <pc:sldChg chg="addSp delSp modSp add mod ord">
        <pc:chgData name="Sharma, Manideep" userId="836ed342-0a69-41d7-ba32-af34dab5a449" providerId="ADAL" clId="{239664AA-3067-FF45-A3A2-90A43A53995D}" dt="2021-12-06T22:07:02.815" v="53" actId="20578"/>
        <pc:sldMkLst>
          <pc:docMk/>
          <pc:sldMk cId="1619449091" sldId="303"/>
        </pc:sldMkLst>
        <pc:picChg chg="add mod">
          <ac:chgData name="Sharma, Manideep" userId="836ed342-0a69-41d7-ba32-af34dab5a449" providerId="ADAL" clId="{239664AA-3067-FF45-A3A2-90A43A53995D}" dt="2021-12-06T22:00:39.207" v="20" actId="1076"/>
          <ac:picMkLst>
            <pc:docMk/>
            <pc:sldMk cId="1619449091" sldId="303"/>
            <ac:picMk id="2" creationId="{7EACC8B2-EC1D-B743-9099-5342DDA1689A}"/>
          </ac:picMkLst>
        </pc:picChg>
        <pc:picChg chg="del">
          <ac:chgData name="Sharma, Manideep" userId="836ed342-0a69-41d7-ba32-af34dab5a449" providerId="ADAL" clId="{239664AA-3067-FF45-A3A2-90A43A53995D}" dt="2021-12-06T22:00:30.549" v="17" actId="478"/>
          <ac:picMkLst>
            <pc:docMk/>
            <pc:sldMk cId="1619449091" sldId="303"/>
            <ac:picMk id="5" creationId="{42CA2E04-FA32-4F4F-AF1A-A9AE3D2F1462}"/>
          </ac:picMkLst>
        </pc:picChg>
      </pc:sldChg>
      <pc:sldChg chg="addSp delSp modSp add mod">
        <pc:chgData name="Sharma, Manideep" userId="836ed342-0a69-41d7-ba32-af34dab5a449" providerId="ADAL" clId="{239664AA-3067-FF45-A3A2-90A43A53995D}" dt="2021-12-06T22:01:09.190" v="25" actId="1076"/>
        <pc:sldMkLst>
          <pc:docMk/>
          <pc:sldMk cId="1645351849" sldId="304"/>
        </pc:sldMkLst>
        <pc:picChg chg="del">
          <ac:chgData name="Sharma, Manideep" userId="836ed342-0a69-41d7-ba32-af34dab5a449" providerId="ADAL" clId="{239664AA-3067-FF45-A3A2-90A43A53995D}" dt="2021-12-06T22:01:01.072" v="22" actId="478"/>
          <ac:picMkLst>
            <pc:docMk/>
            <pc:sldMk cId="1645351849" sldId="304"/>
            <ac:picMk id="2" creationId="{7EACC8B2-EC1D-B743-9099-5342DDA1689A}"/>
          </ac:picMkLst>
        </pc:picChg>
        <pc:picChg chg="add mod">
          <ac:chgData name="Sharma, Manideep" userId="836ed342-0a69-41d7-ba32-af34dab5a449" providerId="ADAL" clId="{239664AA-3067-FF45-A3A2-90A43A53995D}" dt="2021-12-06T22:01:09.190" v="25" actId="1076"/>
          <ac:picMkLst>
            <pc:docMk/>
            <pc:sldMk cId="1645351849" sldId="304"/>
            <ac:picMk id="4" creationId="{3B0701C8-0FEE-2C48-8EFF-8CF3C20DD8FD}"/>
          </ac:picMkLst>
        </pc:picChg>
      </pc:sldChg>
      <pc:sldChg chg="addSp delSp modSp add mod">
        <pc:chgData name="Sharma, Manideep" userId="836ed342-0a69-41d7-ba32-af34dab5a449" providerId="ADAL" clId="{239664AA-3067-FF45-A3A2-90A43A53995D}" dt="2021-12-06T22:01:36.455" v="30" actId="1076"/>
        <pc:sldMkLst>
          <pc:docMk/>
          <pc:sldMk cId="2496903913" sldId="305"/>
        </pc:sldMkLst>
        <pc:picChg chg="add mod">
          <ac:chgData name="Sharma, Manideep" userId="836ed342-0a69-41d7-ba32-af34dab5a449" providerId="ADAL" clId="{239664AA-3067-FF45-A3A2-90A43A53995D}" dt="2021-12-06T22:01:36.455" v="30" actId="1076"/>
          <ac:picMkLst>
            <pc:docMk/>
            <pc:sldMk cId="2496903913" sldId="305"/>
            <ac:picMk id="2" creationId="{AB4E7A8A-5027-C640-BEDB-D2043097A0B0}"/>
          </ac:picMkLst>
        </pc:picChg>
        <pc:picChg chg="del">
          <ac:chgData name="Sharma, Manideep" userId="836ed342-0a69-41d7-ba32-af34dab5a449" providerId="ADAL" clId="{239664AA-3067-FF45-A3A2-90A43A53995D}" dt="2021-12-06T22:01:27.817" v="27" actId="478"/>
          <ac:picMkLst>
            <pc:docMk/>
            <pc:sldMk cId="2496903913" sldId="305"/>
            <ac:picMk id="4" creationId="{3B0701C8-0FEE-2C48-8EFF-8CF3C20DD8FD}"/>
          </ac:picMkLst>
        </pc:picChg>
      </pc:sldChg>
      <pc:sldChg chg="addSp delSp modSp add mod">
        <pc:chgData name="Sharma, Manideep" userId="836ed342-0a69-41d7-ba32-af34dab5a449" providerId="ADAL" clId="{239664AA-3067-FF45-A3A2-90A43A53995D}" dt="2021-12-06T22:04:02.873" v="36" actId="1076"/>
        <pc:sldMkLst>
          <pc:docMk/>
          <pc:sldMk cId="1970014124" sldId="306"/>
        </pc:sldMkLst>
        <pc:picChg chg="add mod">
          <ac:chgData name="Sharma, Manideep" userId="836ed342-0a69-41d7-ba32-af34dab5a449" providerId="ADAL" clId="{239664AA-3067-FF45-A3A2-90A43A53995D}" dt="2021-12-06T22:04:02.873" v="36" actId="1076"/>
          <ac:picMkLst>
            <pc:docMk/>
            <pc:sldMk cId="1970014124" sldId="306"/>
            <ac:picMk id="2" creationId="{1407493D-ACA8-C540-81AE-55A22511BAA1}"/>
          </ac:picMkLst>
        </pc:picChg>
        <pc:picChg chg="del mod">
          <ac:chgData name="Sharma, Manideep" userId="836ed342-0a69-41d7-ba32-af34dab5a449" providerId="ADAL" clId="{239664AA-3067-FF45-A3A2-90A43A53995D}" dt="2021-12-06T22:03:54.213" v="33" actId="478"/>
          <ac:picMkLst>
            <pc:docMk/>
            <pc:sldMk cId="1970014124" sldId="306"/>
            <ac:picMk id="4" creationId="{CD1B9FB2-0B57-44CB-9185-76F8EB2909BB}"/>
          </ac:picMkLst>
        </pc:picChg>
      </pc:sldChg>
      <pc:sldChg chg="addSp delSp modSp add mod">
        <pc:chgData name="Sharma, Manideep" userId="836ed342-0a69-41d7-ba32-af34dab5a449" providerId="ADAL" clId="{239664AA-3067-FF45-A3A2-90A43A53995D}" dt="2021-12-06T22:04:31.021" v="41" actId="1076"/>
        <pc:sldMkLst>
          <pc:docMk/>
          <pc:sldMk cId="3190071971" sldId="307"/>
        </pc:sldMkLst>
        <pc:picChg chg="del">
          <ac:chgData name="Sharma, Manideep" userId="836ed342-0a69-41d7-ba32-af34dab5a449" providerId="ADAL" clId="{239664AA-3067-FF45-A3A2-90A43A53995D}" dt="2021-12-06T22:04:23.420" v="38" actId="478"/>
          <ac:picMkLst>
            <pc:docMk/>
            <pc:sldMk cId="3190071971" sldId="307"/>
            <ac:picMk id="2" creationId="{1407493D-ACA8-C540-81AE-55A22511BAA1}"/>
          </ac:picMkLst>
        </pc:picChg>
        <pc:picChg chg="add mod">
          <ac:chgData name="Sharma, Manideep" userId="836ed342-0a69-41d7-ba32-af34dab5a449" providerId="ADAL" clId="{239664AA-3067-FF45-A3A2-90A43A53995D}" dt="2021-12-06T22:04:31.021" v="41" actId="1076"/>
          <ac:picMkLst>
            <pc:docMk/>
            <pc:sldMk cId="3190071971" sldId="307"/>
            <ac:picMk id="4" creationId="{901CDDCF-5C34-1945-AB66-EDFCF6E35C93}"/>
          </ac:picMkLst>
        </pc:picChg>
      </pc:sldChg>
      <pc:sldChg chg="addSp delSp modSp add mod">
        <pc:chgData name="Sharma, Manideep" userId="836ed342-0a69-41d7-ba32-af34dab5a449" providerId="ADAL" clId="{239664AA-3067-FF45-A3A2-90A43A53995D}" dt="2021-12-06T22:04:58.988" v="47" actId="1076"/>
        <pc:sldMkLst>
          <pc:docMk/>
          <pc:sldMk cId="1534908261" sldId="308"/>
        </pc:sldMkLst>
        <pc:picChg chg="add mod">
          <ac:chgData name="Sharma, Manideep" userId="836ed342-0a69-41d7-ba32-af34dab5a449" providerId="ADAL" clId="{239664AA-3067-FF45-A3A2-90A43A53995D}" dt="2021-12-06T22:04:58.988" v="47" actId="1076"/>
          <ac:picMkLst>
            <pc:docMk/>
            <pc:sldMk cId="1534908261" sldId="308"/>
            <ac:picMk id="2" creationId="{F3EE6AE6-53B4-9745-A2AC-D633CA6EBB35}"/>
          </ac:picMkLst>
        </pc:picChg>
        <pc:picChg chg="del mod">
          <ac:chgData name="Sharma, Manideep" userId="836ed342-0a69-41d7-ba32-af34dab5a449" providerId="ADAL" clId="{239664AA-3067-FF45-A3A2-90A43A53995D}" dt="2021-12-06T22:04:50.139" v="44" actId="478"/>
          <ac:picMkLst>
            <pc:docMk/>
            <pc:sldMk cId="1534908261" sldId="308"/>
            <ac:picMk id="4" creationId="{901CDDCF-5C34-1945-AB66-EDFCF6E35C93}"/>
          </ac:picMkLst>
        </pc:picChg>
      </pc:sldChg>
      <pc:sldChg chg="addSp delSp modSp add mod">
        <pc:chgData name="Sharma, Manideep" userId="836ed342-0a69-41d7-ba32-af34dab5a449" providerId="ADAL" clId="{239664AA-3067-FF45-A3A2-90A43A53995D}" dt="2021-12-06T22:05:34.160" v="52" actId="1076"/>
        <pc:sldMkLst>
          <pc:docMk/>
          <pc:sldMk cId="1396233223" sldId="309"/>
        </pc:sldMkLst>
        <pc:picChg chg="del">
          <ac:chgData name="Sharma, Manideep" userId="836ed342-0a69-41d7-ba32-af34dab5a449" providerId="ADAL" clId="{239664AA-3067-FF45-A3A2-90A43A53995D}" dt="2021-12-06T22:05:26.751" v="49" actId="478"/>
          <ac:picMkLst>
            <pc:docMk/>
            <pc:sldMk cId="1396233223" sldId="309"/>
            <ac:picMk id="2" creationId="{F3EE6AE6-53B4-9745-A2AC-D633CA6EBB35}"/>
          </ac:picMkLst>
        </pc:picChg>
        <pc:picChg chg="add mod">
          <ac:chgData name="Sharma, Manideep" userId="836ed342-0a69-41d7-ba32-af34dab5a449" providerId="ADAL" clId="{239664AA-3067-FF45-A3A2-90A43A53995D}" dt="2021-12-06T22:05:34.160" v="52" actId="1076"/>
          <ac:picMkLst>
            <pc:docMk/>
            <pc:sldMk cId="1396233223" sldId="309"/>
            <ac:picMk id="4" creationId="{4755B85F-7FBA-9244-AE27-76751A63B740}"/>
          </ac:picMkLst>
        </pc:picChg>
      </pc:sldChg>
    </pc:docChg>
  </pc:docChgLst>
  <pc:docChgLst>
    <pc:chgData name="Joshi, Mrinmayee Mahesh" userId="2f8b1bfb-b2b9-46cd-b20c-fd99326cef57" providerId="ADAL" clId="{77FE4478-CE8A-48DD-A48A-6F73410704FB}"/>
    <pc:docChg chg="custSel modSld">
      <pc:chgData name="Joshi, Mrinmayee Mahesh" userId="2f8b1bfb-b2b9-46cd-b20c-fd99326cef57" providerId="ADAL" clId="{77FE4478-CE8A-48DD-A48A-6F73410704FB}" dt="2021-12-06T23:33:16.606" v="1388" actId="20577"/>
      <pc:docMkLst>
        <pc:docMk/>
      </pc:docMkLst>
      <pc:sldChg chg="modNotesTx">
        <pc:chgData name="Joshi, Mrinmayee Mahesh" userId="2f8b1bfb-b2b9-46cd-b20c-fd99326cef57" providerId="ADAL" clId="{77FE4478-CE8A-48DD-A48A-6F73410704FB}" dt="2021-12-06T23:33:16.606" v="1388" actId="20577"/>
        <pc:sldMkLst>
          <pc:docMk/>
          <pc:sldMk cId="745299321" sldId="274"/>
        </pc:sldMkLst>
      </pc:sldChg>
      <pc:sldChg chg="modNotesTx">
        <pc:chgData name="Joshi, Mrinmayee Mahesh" userId="2f8b1bfb-b2b9-46cd-b20c-fd99326cef57" providerId="ADAL" clId="{77FE4478-CE8A-48DD-A48A-6F73410704FB}" dt="2021-12-06T23:13:36.791" v="1129" actId="20577"/>
        <pc:sldMkLst>
          <pc:docMk/>
          <pc:sldMk cId="4039413190" sldId="279"/>
        </pc:sldMkLst>
      </pc:sldChg>
      <pc:sldChg chg="modNotesTx">
        <pc:chgData name="Joshi, Mrinmayee Mahesh" userId="2f8b1bfb-b2b9-46cd-b20c-fd99326cef57" providerId="ADAL" clId="{77FE4478-CE8A-48DD-A48A-6F73410704FB}" dt="2021-12-06T23:05:26.950" v="54"/>
        <pc:sldMkLst>
          <pc:docMk/>
          <pc:sldMk cId="706401271" sldId="28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articl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1C_2A1AD3F7.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05_191CF785.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05_191CF785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18_81856ED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[articles.xlsx]Sheet3!PivotTable2</c:name>
    <c:fmtId val="-1"/>
  </c:pivotSource>
  <c:chart>
    <c:autoTitleDeleted val="1"/>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Sheet3!$B$2</c:f>
              <c:strCache>
                <c:ptCount val="1"/>
                <c:pt idx="0">
                  <c:v>Total</c:v>
                </c:pt>
              </c:strCache>
            </c:strRef>
          </c:tx>
          <c:spPr>
            <a:solidFill>
              <a:schemeClr val="accent1"/>
            </a:solidFill>
            <a:ln>
              <a:noFill/>
            </a:ln>
            <a:effectLst/>
          </c:spPr>
          <c:invertIfNegative val="0"/>
          <c:cat>
            <c:strRef>
              <c:f>Sheet3!$A$3:$A$71</c:f>
              <c:strCache>
                <c:ptCount val="68"/>
                <c:pt idx="0">
                  <c:v>25-Feb-2021</c:v>
                </c:pt>
                <c:pt idx="1">
                  <c:v>27-Feb-2021</c:v>
                </c:pt>
                <c:pt idx="2">
                  <c:v>1-Mar-2021</c:v>
                </c:pt>
                <c:pt idx="3">
                  <c:v>2-Mar-2021</c:v>
                </c:pt>
                <c:pt idx="4">
                  <c:v>3-Mar-2021</c:v>
                </c:pt>
                <c:pt idx="5">
                  <c:v>4-Mar-2021</c:v>
                </c:pt>
                <c:pt idx="6">
                  <c:v>6-Mar-2021</c:v>
                </c:pt>
                <c:pt idx="7">
                  <c:v>7-Mar-2021</c:v>
                </c:pt>
                <c:pt idx="8">
                  <c:v>8-Mar-2021</c:v>
                </c:pt>
                <c:pt idx="9">
                  <c:v>9-Mar-2021</c:v>
                </c:pt>
                <c:pt idx="10">
                  <c:v>11-Mar-2021</c:v>
                </c:pt>
                <c:pt idx="11">
                  <c:v>12-Mar-2021</c:v>
                </c:pt>
                <c:pt idx="12">
                  <c:v>17-Mar-2021</c:v>
                </c:pt>
                <c:pt idx="13">
                  <c:v>19-Mar-2021</c:v>
                </c:pt>
                <c:pt idx="14">
                  <c:v>23-Mar-2021</c:v>
                </c:pt>
                <c:pt idx="15">
                  <c:v>24-Mar-2021</c:v>
                </c:pt>
                <c:pt idx="16">
                  <c:v>30-Mar-2021</c:v>
                </c:pt>
                <c:pt idx="17">
                  <c:v>31-Mar-2021</c:v>
                </c:pt>
                <c:pt idx="18">
                  <c:v>1-Apr-2021</c:v>
                </c:pt>
                <c:pt idx="19">
                  <c:v>2-Apr-2021</c:v>
                </c:pt>
                <c:pt idx="20">
                  <c:v>5-Apr-2021</c:v>
                </c:pt>
                <c:pt idx="21">
                  <c:v>7-Apr-2021</c:v>
                </c:pt>
                <c:pt idx="22">
                  <c:v>8-Apr-2021</c:v>
                </c:pt>
                <c:pt idx="23">
                  <c:v>9-Apr-2021</c:v>
                </c:pt>
                <c:pt idx="24">
                  <c:v>18-Apr-2021</c:v>
                </c:pt>
                <c:pt idx="25">
                  <c:v>19-Apr-2021</c:v>
                </c:pt>
                <c:pt idx="26">
                  <c:v>20-Apr-2021</c:v>
                </c:pt>
                <c:pt idx="27">
                  <c:v>21-Apr-2021</c:v>
                </c:pt>
                <c:pt idx="28">
                  <c:v>22-Apr-2021</c:v>
                </c:pt>
                <c:pt idx="29">
                  <c:v>26-Apr-2021</c:v>
                </c:pt>
                <c:pt idx="30">
                  <c:v>29-Apr-2021</c:v>
                </c:pt>
                <c:pt idx="31">
                  <c:v>30-Apr-2021</c:v>
                </c:pt>
                <c:pt idx="32">
                  <c:v>3-May-2021</c:v>
                </c:pt>
                <c:pt idx="33">
                  <c:v>5-May-2021</c:v>
                </c:pt>
                <c:pt idx="34">
                  <c:v>9-May-2021</c:v>
                </c:pt>
                <c:pt idx="35">
                  <c:v>10-May-2021</c:v>
                </c:pt>
                <c:pt idx="36">
                  <c:v>13-May-2021</c:v>
                </c:pt>
                <c:pt idx="37">
                  <c:v>14-May-2021</c:v>
                </c:pt>
                <c:pt idx="38">
                  <c:v>25-May-2021</c:v>
                </c:pt>
                <c:pt idx="39">
                  <c:v>27-May-2021</c:v>
                </c:pt>
                <c:pt idx="40">
                  <c:v>29-May-2021</c:v>
                </c:pt>
                <c:pt idx="41">
                  <c:v>10-Jun-2021</c:v>
                </c:pt>
                <c:pt idx="42">
                  <c:v>16-Jun-2021</c:v>
                </c:pt>
                <c:pt idx="43">
                  <c:v>17-Jun-2021</c:v>
                </c:pt>
                <c:pt idx="44">
                  <c:v>18-Jun-2021</c:v>
                </c:pt>
                <c:pt idx="45">
                  <c:v>19-Jun-2021</c:v>
                </c:pt>
                <c:pt idx="46">
                  <c:v>21-Jun-2021</c:v>
                </c:pt>
                <c:pt idx="47">
                  <c:v>22-Jun-2021</c:v>
                </c:pt>
                <c:pt idx="48">
                  <c:v>23-Jun-2021</c:v>
                </c:pt>
                <c:pt idx="49">
                  <c:v>24-Jun-2021</c:v>
                </c:pt>
                <c:pt idx="50">
                  <c:v>25-Jun-2021</c:v>
                </c:pt>
                <c:pt idx="51">
                  <c:v>28-Jun-2021</c:v>
                </c:pt>
                <c:pt idx="52">
                  <c:v>11-Jul-2021</c:v>
                </c:pt>
                <c:pt idx="53">
                  <c:v>13-Jul-2021</c:v>
                </c:pt>
                <c:pt idx="54">
                  <c:v>15-Jul-2021</c:v>
                </c:pt>
                <c:pt idx="55">
                  <c:v>28-Jul-2021</c:v>
                </c:pt>
                <c:pt idx="56">
                  <c:v>29-Jul-2021</c:v>
                </c:pt>
                <c:pt idx="57">
                  <c:v>6-Aug-2021</c:v>
                </c:pt>
                <c:pt idx="58">
                  <c:v>31-Aug-2021</c:v>
                </c:pt>
                <c:pt idx="59">
                  <c:v>2-Sep-2021</c:v>
                </c:pt>
                <c:pt idx="60">
                  <c:v>13-Sep-2021</c:v>
                </c:pt>
                <c:pt idx="61">
                  <c:v>14-Sep-2021</c:v>
                </c:pt>
                <c:pt idx="62">
                  <c:v>28-Sep-2021</c:v>
                </c:pt>
                <c:pt idx="63">
                  <c:v>3-Nov-2021</c:v>
                </c:pt>
                <c:pt idx="64">
                  <c:v>12-Nov-2021</c:v>
                </c:pt>
                <c:pt idx="65">
                  <c:v>19-Nov-2021</c:v>
                </c:pt>
                <c:pt idx="66">
                  <c:v>26-Nov-2021</c:v>
                </c:pt>
                <c:pt idx="67">
                  <c:v>1-Dec-2021</c:v>
                </c:pt>
              </c:strCache>
            </c:strRef>
          </c:cat>
          <c:val>
            <c:numRef>
              <c:f>Sheet3!$B$3:$B$71</c:f>
              <c:numCache>
                <c:formatCode>General</c:formatCode>
                <c:ptCount val="68"/>
                <c:pt idx="0">
                  <c:v>1</c:v>
                </c:pt>
                <c:pt idx="1">
                  <c:v>1</c:v>
                </c:pt>
                <c:pt idx="2">
                  <c:v>1</c:v>
                </c:pt>
                <c:pt idx="3">
                  <c:v>3</c:v>
                </c:pt>
                <c:pt idx="4">
                  <c:v>3</c:v>
                </c:pt>
                <c:pt idx="5">
                  <c:v>1</c:v>
                </c:pt>
                <c:pt idx="6">
                  <c:v>1</c:v>
                </c:pt>
                <c:pt idx="7">
                  <c:v>1</c:v>
                </c:pt>
                <c:pt idx="8">
                  <c:v>1</c:v>
                </c:pt>
                <c:pt idx="9">
                  <c:v>1</c:v>
                </c:pt>
                <c:pt idx="10">
                  <c:v>1</c:v>
                </c:pt>
                <c:pt idx="11">
                  <c:v>1</c:v>
                </c:pt>
                <c:pt idx="12">
                  <c:v>1</c:v>
                </c:pt>
                <c:pt idx="13">
                  <c:v>1</c:v>
                </c:pt>
                <c:pt idx="14">
                  <c:v>2</c:v>
                </c:pt>
                <c:pt idx="15">
                  <c:v>3</c:v>
                </c:pt>
                <c:pt idx="16">
                  <c:v>13</c:v>
                </c:pt>
                <c:pt idx="17">
                  <c:v>6</c:v>
                </c:pt>
                <c:pt idx="18">
                  <c:v>5</c:v>
                </c:pt>
                <c:pt idx="19">
                  <c:v>3</c:v>
                </c:pt>
                <c:pt idx="20">
                  <c:v>1</c:v>
                </c:pt>
                <c:pt idx="21">
                  <c:v>6</c:v>
                </c:pt>
                <c:pt idx="22">
                  <c:v>2</c:v>
                </c:pt>
                <c:pt idx="23">
                  <c:v>1</c:v>
                </c:pt>
                <c:pt idx="24">
                  <c:v>2</c:v>
                </c:pt>
                <c:pt idx="25">
                  <c:v>16</c:v>
                </c:pt>
                <c:pt idx="26">
                  <c:v>10</c:v>
                </c:pt>
                <c:pt idx="27">
                  <c:v>1</c:v>
                </c:pt>
                <c:pt idx="28">
                  <c:v>1</c:v>
                </c:pt>
                <c:pt idx="29">
                  <c:v>1</c:v>
                </c:pt>
                <c:pt idx="30">
                  <c:v>1</c:v>
                </c:pt>
                <c:pt idx="31">
                  <c:v>2</c:v>
                </c:pt>
                <c:pt idx="32">
                  <c:v>6</c:v>
                </c:pt>
                <c:pt idx="33">
                  <c:v>1</c:v>
                </c:pt>
                <c:pt idx="34">
                  <c:v>2</c:v>
                </c:pt>
                <c:pt idx="35">
                  <c:v>2</c:v>
                </c:pt>
                <c:pt idx="36">
                  <c:v>2</c:v>
                </c:pt>
                <c:pt idx="37">
                  <c:v>2</c:v>
                </c:pt>
                <c:pt idx="38">
                  <c:v>1</c:v>
                </c:pt>
                <c:pt idx="39">
                  <c:v>4</c:v>
                </c:pt>
                <c:pt idx="40">
                  <c:v>1</c:v>
                </c:pt>
                <c:pt idx="41">
                  <c:v>1</c:v>
                </c:pt>
                <c:pt idx="42">
                  <c:v>12</c:v>
                </c:pt>
                <c:pt idx="43">
                  <c:v>7</c:v>
                </c:pt>
                <c:pt idx="44">
                  <c:v>2</c:v>
                </c:pt>
                <c:pt idx="45">
                  <c:v>2</c:v>
                </c:pt>
                <c:pt idx="46">
                  <c:v>6</c:v>
                </c:pt>
                <c:pt idx="47">
                  <c:v>4</c:v>
                </c:pt>
                <c:pt idx="48">
                  <c:v>1</c:v>
                </c:pt>
                <c:pt idx="49">
                  <c:v>1</c:v>
                </c:pt>
                <c:pt idx="50">
                  <c:v>1</c:v>
                </c:pt>
                <c:pt idx="51">
                  <c:v>1</c:v>
                </c:pt>
                <c:pt idx="52">
                  <c:v>2</c:v>
                </c:pt>
                <c:pt idx="53">
                  <c:v>1</c:v>
                </c:pt>
                <c:pt idx="54">
                  <c:v>1</c:v>
                </c:pt>
                <c:pt idx="55">
                  <c:v>2</c:v>
                </c:pt>
                <c:pt idx="56">
                  <c:v>2</c:v>
                </c:pt>
                <c:pt idx="57">
                  <c:v>1</c:v>
                </c:pt>
                <c:pt idx="58">
                  <c:v>1</c:v>
                </c:pt>
                <c:pt idx="59">
                  <c:v>2</c:v>
                </c:pt>
                <c:pt idx="60">
                  <c:v>1</c:v>
                </c:pt>
                <c:pt idx="61">
                  <c:v>1</c:v>
                </c:pt>
                <c:pt idx="62">
                  <c:v>1</c:v>
                </c:pt>
                <c:pt idx="63">
                  <c:v>16</c:v>
                </c:pt>
                <c:pt idx="64">
                  <c:v>3</c:v>
                </c:pt>
                <c:pt idx="65">
                  <c:v>1</c:v>
                </c:pt>
                <c:pt idx="66">
                  <c:v>1</c:v>
                </c:pt>
                <c:pt idx="67">
                  <c:v>1</c:v>
                </c:pt>
              </c:numCache>
            </c:numRef>
          </c:val>
          <c:extLst>
            <c:ext xmlns:c16="http://schemas.microsoft.com/office/drawing/2014/chart" uri="{C3380CC4-5D6E-409C-BE32-E72D297353CC}">
              <c16:uniqueId val="{00000000-700D-43AA-AE57-19D8761065C5}"/>
            </c:ext>
          </c:extLst>
        </c:ser>
        <c:dLbls>
          <c:showLegendKey val="0"/>
          <c:showVal val="0"/>
          <c:showCatName val="0"/>
          <c:showSerName val="0"/>
          <c:showPercent val="0"/>
          <c:showBubbleSize val="0"/>
        </c:dLbls>
        <c:gapWidth val="219"/>
        <c:overlap val="-27"/>
        <c:axId val="1876714008"/>
        <c:axId val="1122517703"/>
      </c:barChart>
      <c:catAx>
        <c:axId val="1876714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FFFFFF"/>
                </a:solidFill>
                <a:latin typeface="+mn-lt"/>
                <a:ea typeface="+mn-ea"/>
                <a:cs typeface="+mn-cs"/>
              </a:defRPr>
            </a:pPr>
            <a:endParaRPr lang="en-US"/>
          </a:p>
        </c:txPr>
        <c:crossAx val="1122517703"/>
        <c:crosses val="autoZero"/>
        <c:auto val="1"/>
        <c:lblAlgn val="ctr"/>
        <c:lblOffset val="100"/>
        <c:noMultiLvlLbl val="0"/>
      </c:catAx>
      <c:valAx>
        <c:axId val="11225177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FFFF"/>
                </a:solidFill>
                <a:latin typeface="+mn-lt"/>
                <a:ea typeface="+mn-ea"/>
                <a:cs typeface="+mn-cs"/>
              </a:defRPr>
            </a:pPr>
            <a:endParaRPr lang="en-US"/>
          </a:p>
        </c:txPr>
        <c:crossAx val="18767140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16075172469343"/>
          <c:y val="0.14998243775043421"/>
          <c:w val="0.86436502988499675"/>
          <c:h val="0.69926211003197014"/>
        </c:manualLayout>
      </c:layout>
      <c:lineChart>
        <c:grouping val="standard"/>
        <c:varyColors val="0"/>
        <c:ser>
          <c:idx val="0"/>
          <c:order val="0"/>
          <c:tx>
            <c:strRef>
              <c:f>Sheet1!$B$1</c:f>
              <c:strCache>
                <c:ptCount val="1"/>
                <c:pt idx="0">
                  <c:v>Series 1</c:v>
                </c:pt>
              </c:strCache>
            </c:strRef>
          </c:tx>
          <c:spPr>
            <a:ln w="28575" cap="rnd">
              <a:solidFill>
                <a:schemeClr val="accent4">
                  <a:lumMod val="60000"/>
                  <a:lumOff val="40000"/>
                  <a:alpha val="52000"/>
                </a:schemeClr>
              </a:solidFill>
              <a:round/>
            </a:ln>
            <a:effectLst/>
          </c:spPr>
          <c:marker>
            <c:symbol val="none"/>
          </c:marker>
          <c:cat>
            <c:strRef>
              <c:f>Sheet1!$A$2:$A$8</c:f>
              <c:strCache>
                <c:ptCount val="7"/>
                <c:pt idx="0">
                  <c:v>May</c:v>
                </c:pt>
                <c:pt idx="1">
                  <c:v>Jun</c:v>
                </c:pt>
                <c:pt idx="2">
                  <c:v>Jul</c:v>
                </c:pt>
                <c:pt idx="3">
                  <c:v>Aug</c:v>
                </c:pt>
                <c:pt idx="4">
                  <c:v>Sep</c:v>
                </c:pt>
                <c:pt idx="5">
                  <c:v>Oct</c:v>
                </c:pt>
                <c:pt idx="6">
                  <c:v>Nov</c:v>
                </c:pt>
              </c:strCache>
            </c:strRef>
          </c:cat>
          <c:val>
            <c:numRef>
              <c:f>Sheet1!$B$2:$B$8</c:f>
              <c:numCache>
                <c:formatCode>General</c:formatCode>
                <c:ptCount val="7"/>
                <c:pt idx="0">
                  <c:v>4.2699999999999996</c:v>
                </c:pt>
                <c:pt idx="1">
                  <c:v>4.22</c:v>
                </c:pt>
                <c:pt idx="2">
                  <c:v>4.3600000000000003</c:v>
                </c:pt>
                <c:pt idx="3">
                  <c:v>4.6100000000000003</c:v>
                </c:pt>
                <c:pt idx="4">
                  <c:v>4.47</c:v>
                </c:pt>
                <c:pt idx="5">
                  <c:v>4.46</c:v>
                </c:pt>
                <c:pt idx="6">
                  <c:v>4.5</c:v>
                </c:pt>
              </c:numCache>
            </c:numRef>
          </c:val>
          <c:smooth val="0"/>
          <c:extLst>
            <c:ext xmlns:c16="http://schemas.microsoft.com/office/drawing/2014/chart" uri="{C3380CC4-5D6E-409C-BE32-E72D297353CC}">
              <c16:uniqueId val="{00000000-9865-44DC-9C4C-91D2C0FA7968}"/>
            </c:ext>
          </c:extLst>
        </c:ser>
        <c:dLbls>
          <c:showLegendKey val="0"/>
          <c:showVal val="0"/>
          <c:showCatName val="0"/>
          <c:showSerName val="0"/>
          <c:showPercent val="0"/>
          <c:showBubbleSize val="0"/>
        </c:dLbls>
        <c:smooth val="0"/>
        <c:axId val="542820120"/>
        <c:axId val="542817496"/>
      </c:lineChart>
      <c:catAx>
        <c:axId val="542820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42817496"/>
        <c:crosses val="autoZero"/>
        <c:auto val="1"/>
        <c:lblAlgn val="ctr"/>
        <c:lblOffset val="100"/>
        <c:noMultiLvlLbl val="0"/>
      </c:catAx>
      <c:valAx>
        <c:axId val="542817496"/>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IN">
                    <a:solidFill>
                      <a:schemeClr val="bg1"/>
                    </a:solidFill>
                  </a:rPr>
                  <a:t>Average Rating</a:t>
                </a:r>
              </a:p>
            </c:rich>
          </c:tx>
          <c:layout>
            <c:manualLayout>
              <c:xMode val="edge"/>
              <c:yMode val="edge"/>
              <c:x val="6.9781304897656906E-3"/>
              <c:y val="0.277508887875711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428201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 of Positive reviews 
(3+ Stars)</c:v>
                </c:pt>
              </c:strCache>
            </c:strRef>
          </c:tx>
          <c:spPr>
            <a:solidFill>
              <a:srgbClr val="92D050"/>
            </a:solidFill>
            <a:ln>
              <a:noFill/>
            </a:ln>
            <a:effectLst/>
          </c:spPr>
          <c:invertIfNegative val="0"/>
          <c:cat>
            <c:strRef>
              <c:f>Sheet1!$A$2:$A$9</c:f>
              <c:strCache>
                <c:ptCount val="8"/>
                <c:pt idx="0">
                  <c:v>May-21</c:v>
                </c:pt>
                <c:pt idx="1">
                  <c:v>Jun-21</c:v>
                </c:pt>
                <c:pt idx="2">
                  <c:v>Jul-21</c:v>
                </c:pt>
                <c:pt idx="3">
                  <c:v>Aug-21</c:v>
                </c:pt>
                <c:pt idx="4">
                  <c:v>Sep-21</c:v>
                </c:pt>
                <c:pt idx="5">
                  <c:v>Oct-21</c:v>
                </c:pt>
                <c:pt idx="6">
                  <c:v>Nov-21</c:v>
                </c:pt>
                <c:pt idx="7">
                  <c:v>Dec-21</c:v>
                </c:pt>
              </c:strCache>
            </c:strRef>
          </c:cat>
          <c:val>
            <c:numRef>
              <c:f>Sheet1!$B$2:$B$9</c:f>
              <c:numCache>
                <c:formatCode>#,##0</c:formatCode>
                <c:ptCount val="8"/>
                <c:pt idx="0">
                  <c:v>3353</c:v>
                </c:pt>
                <c:pt idx="1">
                  <c:v>8414</c:v>
                </c:pt>
                <c:pt idx="2">
                  <c:v>3323</c:v>
                </c:pt>
                <c:pt idx="3">
                  <c:v>1827</c:v>
                </c:pt>
                <c:pt idx="4">
                  <c:v>1209</c:v>
                </c:pt>
                <c:pt idx="5">
                  <c:v>1005</c:v>
                </c:pt>
                <c:pt idx="6">
                  <c:v>726</c:v>
                </c:pt>
                <c:pt idx="7">
                  <c:v>47</c:v>
                </c:pt>
              </c:numCache>
            </c:numRef>
          </c:val>
          <c:extLst>
            <c:ext xmlns:c16="http://schemas.microsoft.com/office/drawing/2014/chart" uri="{C3380CC4-5D6E-409C-BE32-E72D297353CC}">
              <c16:uniqueId val="{00000000-1165-4EC4-AC12-BD768DE53527}"/>
            </c:ext>
          </c:extLst>
        </c:ser>
        <c:dLbls>
          <c:showLegendKey val="0"/>
          <c:showVal val="0"/>
          <c:showCatName val="0"/>
          <c:showSerName val="0"/>
          <c:showPercent val="0"/>
          <c:showBubbleSize val="0"/>
        </c:dLbls>
        <c:gapWidth val="150"/>
        <c:axId val="2114292672"/>
        <c:axId val="211429100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 of Negative Reviews 
(2- Stars)</c:v>
                      </c:pt>
                    </c:strCache>
                  </c:strRef>
                </c:tx>
                <c:spPr>
                  <a:solidFill>
                    <a:schemeClr val="accent2"/>
                  </a:solidFill>
                  <a:ln>
                    <a:noFill/>
                  </a:ln>
                  <a:effectLst/>
                </c:spPr>
                <c:invertIfNegative val="0"/>
                <c:cat>
                  <c:strRef>
                    <c:extLst>
                      <c:ext uri="{02D57815-91ED-43cb-92C2-25804820EDAC}">
                        <c15:formulaRef>
                          <c15:sqref>Sheet1!$A$2:$A$9</c15:sqref>
                        </c15:formulaRef>
                      </c:ext>
                    </c:extLst>
                    <c:strCache>
                      <c:ptCount val="8"/>
                      <c:pt idx="0">
                        <c:v>May-21</c:v>
                      </c:pt>
                      <c:pt idx="1">
                        <c:v>Jun-21</c:v>
                      </c:pt>
                      <c:pt idx="2">
                        <c:v>Jul-21</c:v>
                      </c:pt>
                      <c:pt idx="3">
                        <c:v>Aug-21</c:v>
                      </c:pt>
                      <c:pt idx="4">
                        <c:v>Sep-21</c:v>
                      </c:pt>
                      <c:pt idx="5">
                        <c:v>Oct-21</c:v>
                      </c:pt>
                      <c:pt idx="6">
                        <c:v>Nov-21</c:v>
                      </c:pt>
                      <c:pt idx="7">
                        <c:v>Dec-21</c:v>
                      </c:pt>
                    </c:strCache>
                  </c:strRef>
                </c:cat>
                <c:val>
                  <c:numRef>
                    <c:extLst>
                      <c:ext uri="{02D57815-91ED-43cb-92C2-25804820EDAC}">
                        <c15:formulaRef>
                          <c15:sqref>Sheet1!$C$2:$C$9</c15:sqref>
                        </c15:formulaRef>
                      </c:ext>
                    </c:extLst>
                    <c:numCache>
                      <c:formatCode>#,##0</c:formatCode>
                      <c:ptCount val="8"/>
                      <c:pt idx="0">
                        <c:v>1641</c:v>
                      </c:pt>
                      <c:pt idx="1">
                        <c:v>4360</c:v>
                      </c:pt>
                      <c:pt idx="2">
                        <c:v>1519</c:v>
                      </c:pt>
                      <c:pt idx="3">
                        <c:v>646</c:v>
                      </c:pt>
                      <c:pt idx="4">
                        <c:v>513</c:v>
                      </c:pt>
                      <c:pt idx="5">
                        <c:v>413</c:v>
                      </c:pt>
                      <c:pt idx="6">
                        <c:v>310</c:v>
                      </c:pt>
                      <c:pt idx="7">
                        <c:v>19</c:v>
                      </c:pt>
                    </c:numCache>
                  </c:numRef>
                </c:val>
                <c:extLst>
                  <c:ext xmlns:c16="http://schemas.microsoft.com/office/drawing/2014/chart" uri="{C3380CC4-5D6E-409C-BE32-E72D297353CC}">
                    <c16:uniqueId val="{00000001-1165-4EC4-AC12-BD768DE53527}"/>
                  </c:ext>
                </c:extLst>
              </c15:ser>
            </c15:filteredBarSeries>
          </c:ext>
        </c:extLst>
      </c:barChart>
      <c:catAx>
        <c:axId val="211429267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114291008"/>
        <c:crosses val="autoZero"/>
        <c:auto val="1"/>
        <c:lblAlgn val="ctr"/>
        <c:lblOffset val="100"/>
        <c:noMultiLvlLbl val="0"/>
      </c:catAx>
      <c:valAx>
        <c:axId val="2114291008"/>
        <c:scaling>
          <c:orientation val="minMax"/>
        </c:scaling>
        <c:delete val="1"/>
        <c:axPos val="l"/>
        <c:numFmt formatCode="#,##0" sourceLinked="1"/>
        <c:majorTickMark val="none"/>
        <c:minorTickMark val="none"/>
        <c:tickLblPos val="nextTo"/>
        <c:crossAx val="2114292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 of Negative Reviews 
(2- Stars)</c:v>
                </c:pt>
              </c:strCache>
            </c:strRef>
          </c:tx>
          <c:spPr>
            <a:solidFill>
              <a:srgbClr val="C00000"/>
            </a:solidFill>
            <a:ln>
              <a:noFill/>
            </a:ln>
            <a:effectLst/>
          </c:spPr>
          <c:invertIfNegative val="0"/>
          <c:cat>
            <c:strRef>
              <c:f>Sheet1!$A$2:$A$9</c:f>
              <c:strCache>
                <c:ptCount val="8"/>
                <c:pt idx="0">
                  <c:v>May-21</c:v>
                </c:pt>
                <c:pt idx="1">
                  <c:v>Jun-21</c:v>
                </c:pt>
                <c:pt idx="2">
                  <c:v>Jul-21</c:v>
                </c:pt>
                <c:pt idx="3">
                  <c:v>Aug-21</c:v>
                </c:pt>
                <c:pt idx="4">
                  <c:v>Sep-21</c:v>
                </c:pt>
                <c:pt idx="5">
                  <c:v>Oct-21</c:v>
                </c:pt>
                <c:pt idx="6">
                  <c:v>Nov-21</c:v>
                </c:pt>
                <c:pt idx="7">
                  <c:v>Dec-21</c:v>
                </c:pt>
              </c:strCache>
            </c:strRef>
          </c:cat>
          <c:val>
            <c:numRef>
              <c:f>Sheet1!$C$2:$C$9</c:f>
              <c:numCache>
                <c:formatCode>#,##0</c:formatCode>
                <c:ptCount val="8"/>
                <c:pt idx="0">
                  <c:v>1641</c:v>
                </c:pt>
                <c:pt idx="1">
                  <c:v>4360</c:v>
                </c:pt>
                <c:pt idx="2">
                  <c:v>1519</c:v>
                </c:pt>
                <c:pt idx="3">
                  <c:v>646</c:v>
                </c:pt>
                <c:pt idx="4">
                  <c:v>513</c:v>
                </c:pt>
                <c:pt idx="5">
                  <c:v>413</c:v>
                </c:pt>
                <c:pt idx="6">
                  <c:v>310</c:v>
                </c:pt>
                <c:pt idx="7">
                  <c:v>19</c:v>
                </c:pt>
              </c:numCache>
            </c:numRef>
          </c:val>
          <c:extLst>
            <c:ext xmlns:c16="http://schemas.microsoft.com/office/drawing/2014/chart" uri="{C3380CC4-5D6E-409C-BE32-E72D297353CC}">
              <c16:uniqueId val="{00000000-5008-449E-B496-3AB4B2E1391A}"/>
            </c:ext>
          </c:extLst>
        </c:ser>
        <c:dLbls>
          <c:showLegendKey val="0"/>
          <c:showVal val="0"/>
          <c:showCatName val="0"/>
          <c:showSerName val="0"/>
          <c:showPercent val="0"/>
          <c:showBubbleSize val="0"/>
        </c:dLbls>
        <c:gapWidth val="150"/>
        <c:axId val="2114292672"/>
        <c:axId val="2114291008"/>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 of Positive reviews 
(3+ Stars)</c:v>
                      </c:pt>
                    </c:strCache>
                  </c:strRef>
                </c:tx>
                <c:spPr>
                  <a:solidFill>
                    <a:schemeClr val="accent1"/>
                  </a:solidFill>
                  <a:ln>
                    <a:noFill/>
                  </a:ln>
                  <a:effectLst/>
                </c:spPr>
                <c:invertIfNegative val="0"/>
                <c:cat>
                  <c:strRef>
                    <c:extLst>
                      <c:ext uri="{02D57815-91ED-43cb-92C2-25804820EDAC}">
                        <c15:formulaRef>
                          <c15:sqref>Sheet1!$A$2:$A$9</c15:sqref>
                        </c15:formulaRef>
                      </c:ext>
                    </c:extLst>
                    <c:strCache>
                      <c:ptCount val="8"/>
                      <c:pt idx="0">
                        <c:v>May-21</c:v>
                      </c:pt>
                      <c:pt idx="1">
                        <c:v>Jun-21</c:v>
                      </c:pt>
                      <c:pt idx="2">
                        <c:v>Jul-21</c:v>
                      </c:pt>
                      <c:pt idx="3">
                        <c:v>Aug-21</c:v>
                      </c:pt>
                      <c:pt idx="4">
                        <c:v>Sep-21</c:v>
                      </c:pt>
                      <c:pt idx="5">
                        <c:v>Oct-21</c:v>
                      </c:pt>
                      <c:pt idx="6">
                        <c:v>Nov-21</c:v>
                      </c:pt>
                      <c:pt idx="7">
                        <c:v>Dec-21</c:v>
                      </c:pt>
                    </c:strCache>
                  </c:strRef>
                </c:cat>
                <c:val>
                  <c:numRef>
                    <c:extLst>
                      <c:ext uri="{02D57815-91ED-43cb-92C2-25804820EDAC}">
                        <c15:formulaRef>
                          <c15:sqref>Sheet1!$B$2:$B$9</c15:sqref>
                        </c15:formulaRef>
                      </c:ext>
                    </c:extLst>
                    <c:numCache>
                      <c:formatCode>#,##0</c:formatCode>
                      <c:ptCount val="8"/>
                      <c:pt idx="0">
                        <c:v>3353</c:v>
                      </c:pt>
                      <c:pt idx="1">
                        <c:v>8414</c:v>
                      </c:pt>
                      <c:pt idx="2">
                        <c:v>3323</c:v>
                      </c:pt>
                      <c:pt idx="3">
                        <c:v>1827</c:v>
                      </c:pt>
                      <c:pt idx="4">
                        <c:v>1209</c:v>
                      </c:pt>
                      <c:pt idx="5">
                        <c:v>1005</c:v>
                      </c:pt>
                      <c:pt idx="6">
                        <c:v>726</c:v>
                      </c:pt>
                      <c:pt idx="7">
                        <c:v>47</c:v>
                      </c:pt>
                    </c:numCache>
                  </c:numRef>
                </c:val>
                <c:extLst>
                  <c:ext xmlns:c16="http://schemas.microsoft.com/office/drawing/2014/chart" uri="{C3380CC4-5D6E-409C-BE32-E72D297353CC}">
                    <c16:uniqueId val="{00000001-5008-449E-B496-3AB4B2E1391A}"/>
                  </c:ext>
                </c:extLst>
              </c15:ser>
            </c15:filteredBarSeries>
          </c:ext>
        </c:extLst>
      </c:barChart>
      <c:catAx>
        <c:axId val="2114292672"/>
        <c:scaling>
          <c:orientation val="minMax"/>
        </c:scaling>
        <c:delete val="1"/>
        <c:axPos val="t"/>
        <c:numFmt formatCode="General" sourceLinked="1"/>
        <c:majorTickMark val="none"/>
        <c:minorTickMark val="none"/>
        <c:tickLblPos val="nextTo"/>
        <c:crossAx val="2114291008"/>
        <c:crosses val="autoZero"/>
        <c:auto val="1"/>
        <c:lblAlgn val="ctr"/>
        <c:lblOffset val="100"/>
        <c:noMultiLvlLbl val="0"/>
      </c:catAx>
      <c:valAx>
        <c:axId val="2114291008"/>
        <c:scaling>
          <c:orientation val="maxMin"/>
        </c:scaling>
        <c:delete val="1"/>
        <c:axPos val="l"/>
        <c:numFmt formatCode="#,##0" sourceLinked="1"/>
        <c:majorTickMark val="out"/>
        <c:minorTickMark val="none"/>
        <c:tickLblPos val="nextTo"/>
        <c:crossAx val="2114292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08871303480127E-2"/>
          <c:y val="9.2602866712370432E-2"/>
          <c:w val="0.89257110131366801"/>
          <c:h val="0.62325311130839911"/>
        </c:manualLayout>
      </c:layout>
      <c:barChart>
        <c:barDir val="col"/>
        <c:grouping val="percentStacked"/>
        <c:varyColors val="0"/>
        <c:ser>
          <c:idx val="0"/>
          <c:order val="0"/>
          <c:tx>
            <c:strRef>
              <c:f>Sheet1!$B$1</c:f>
              <c:strCache>
                <c:ptCount val="1"/>
                <c:pt idx="0">
                  <c:v>Negative Reviews</c:v>
                </c:pt>
              </c:strCache>
            </c:strRef>
          </c:tx>
          <c:spPr>
            <a:solidFill>
              <a:srgbClr val="8A000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0 
(n=26,678)</c:v>
                </c:pt>
                <c:pt idx="1">
                  <c:v>1 
(n=1,293)</c:v>
                </c:pt>
                <c:pt idx="2">
                  <c:v>2 
(n=375)</c:v>
                </c:pt>
                <c:pt idx="3">
                  <c:v>3 
(n=198)</c:v>
                </c:pt>
                <c:pt idx="4">
                  <c:v>4 
(n=114)</c:v>
                </c:pt>
                <c:pt idx="5">
                  <c:v>5 
(n=78)</c:v>
                </c:pt>
                <c:pt idx="6">
                  <c:v>6 
(n=62)</c:v>
                </c:pt>
                <c:pt idx="7">
                  <c:v>7 
(n=62)</c:v>
                </c:pt>
                <c:pt idx="8">
                  <c:v>&gt;7 
(n=465)</c:v>
                </c:pt>
              </c:strCache>
            </c:strRef>
          </c:cat>
          <c:val>
            <c:numRef>
              <c:f>Sheet1!$B$2:$B$10</c:f>
              <c:numCache>
                <c:formatCode>0%</c:formatCode>
                <c:ptCount val="9"/>
                <c:pt idx="0">
                  <c:v>0.29844815953219883</c:v>
                </c:pt>
                <c:pt idx="1">
                  <c:v>0.57076566125290018</c:v>
                </c:pt>
                <c:pt idx="2">
                  <c:v>0.60533333333333328</c:v>
                </c:pt>
                <c:pt idx="3">
                  <c:v>0.47474747474747475</c:v>
                </c:pt>
                <c:pt idx="4">
                  <c:v>0.51754385964912286</c:v>
                </c:pt>
                <c:pt idx="5">
                  <c:v>0.52564102564102566</c:v>
                </c:pt>
                <c:pt idx="6">
                  <c:v>0.5161290322580645</c:v>
                </c:pt>
                <c:pt idx="7">
                  <c:v>0.56451612903225812</c:v>
                </c:pt>
                <c:pt idx="8">
                  <c:v>0.50107526881720432</c:v>
                </c:pt>
              </c:numCache>
            </c:numRef>
          </c:val>
          <c:extLst>
            <c:ext xmlns:c16="http://schemas.microsoft.com/office/drawing/2014/chart" uri="{C3380CC4-5D6E-409C-BE32-E72D297353CC}">
              <c16:uniqueId val="{00000000-BE8B-407F-A524-B2C3A8438256}"/>
            </c:ext>
          </c:extLst>
        </c:ser>
        <c:ser>
          <c:idx val="1"/>
          <c:order val="1"/>
          <c:tx>
            <c:strRef>
              <c:f>Sheet1!$C$1</c:f>
              <c:strCache>
                <c:ptCount val="1"/>
                <c:pt idx="0">
                  <c:v>Positive Reviews</c:v>
                </c:pt>
              </c:strCache>
            </c:strRef>
          </c:tx>
          <c:spPr>
            <a:solidFill>
              <a:srgbClr val="5C9C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0 
(n=26,678)</c:v>
                </c:pt>
                <c:pt idx="1">
                  <c:v>1 
(n=1,293)</c:v>
                </c:pt>
                <c:pt idx="2">
                  <c:v>2 
(n=375)</c:v>
                </c:pt>
                <c:pt idx="3">
                  <c:v>3 
(n=198)</c:v>
                </c:pt>
                <c:pt idx="4">
                  <c:v>4 
(n=114)</c:v>
                </c:pt>
                <c:pt idx="5">
                  <c:v>5 
(n=78)</c:v>
                </c:pt>
                <c:pt idx="6">
                  <c:v>6 
(n=62)</c:v>
                </c:pt>
                <c:pt idx="7">
                  <c:v>7 
(n=62)</c:v>
                </c:pt>
                <c:pt idx="8">
                  <c:v>&gt;7 
(n=465)</c:v>
                </c:pt>
              </c:strCache>
            </c:strRef>
          </c:cat>
          <c:val>
            <c:numRef>
              <c:f>Sheet1!$C$2:$C$10</c:f>
              <c:numCache>
                <c:formatCode>0%</c:formatCode>
                <c:ptCount val="9"/>
                <c:pt idx="0">
                  <c:v>0.70155184046780117</c:v>
                </c:pt>
                <c:pt idx="1">
                  <c:v>0.42923433874709976</c:v>
                </c:pt>
                <c:pt idx="2">
                  <c:v>0.39466666666666667</c:v>
                </c:pt>
                <c:pt idx="3">
                  <c:v>0.5252525252525253</c:v>
                </c:pt>
                <c:pt idx="4">
                  <c:v>0.48245614035087719</c:v>
                </c:pt>
                <c:pt idx="5">
                  <c:v>0.47435897435897434</c:v>
                </c:pt>
                <c:pt idx="6">
                  <c:v>0.4838709677419355</c:v>
                </c:pt>
                <c:pt idx="7">
                  <c:v>0.43548387096774194</c:v>
                </c:pt>
                <c:pt idx="8">
                  <c:v>0.49892473118279568</c:v>
                </c:pt>
              </c:numCache>
            </c:numRef>
          </c:val>
          <c:extLst>
            <c:ext xmlns:c16="http://schemas.microsoft.com/office/drawing/2014/chart" uri="{C3380CC4-5D6E-409C-BE32-E72D297353CC}">
              <c16:uniqueId val="{00000001-BE8B-407F-A524-B2C3A8438256}"/>
            </c:ext>
          </c:extLst>
        </c:ser>
        <c:dLbls>
          <c:dLblPos val="ctr"/>
          <c:showLegendKey val="0"/>
          <c:showVal val="1"/>
          <c:showCatName val="0"/>
          <c:showSerName val="0"/>
          <c:showPercent val="0"/>
          <c:showBubbleSize val="0"/>
        </c:dLbls>
        <c:gapWidth val="150"/>
        <c:overlap val="100"/>
        <c:axId val="1975793088"/>
        <c:axId val="1975791424"/>
      </c:barChart>
      <c:catAx>
        <c:axId val="197579308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IN">
                    <a:solidFill>
                      <a:schemeClr val="bg1"/>
                    </a:solidFill>
                  </a:rPr>
                  <a:t>Number</a:t>
                </a:r>
                <a:r>
                  <a:rPr lang="en-IN" baseline="0">
                    <a:solidFill>
                      <a:schemeClr val="bg1"/>
                    </a:solidFill>
                  </a:rPr>
                  <a:t> of upvotes</a:t>
                </a:r>
                <a:endParaRPr lang="en-IN">
                  <a:solidFill>
                    <a:schemeClr val="bg1"/>
                  </a:solidFill>
                </a:endParaRPr>
              </a:p>
            </c:rich>
          </c:tx>
          <c:layout>
            <c:manualLayout>
              <c:xMode val="edge"/>
              <c:yMode val="edge"/>
              <c:x val="0.43314920073487834"/>
              <c:y val="0.84332457377326275"/>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75791424"/>
        <c:crosses val="autoZero"/>
        <c:auto val="1"/>
        <c:lblAlgn val="ctr"/>
        <c:lblOffset val="100"/>
        <c:noMultiLvlLbl val="0"/>
      </c:catAx>
      <c:valAx>
        <c:axId val="197579142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IN">
                    <a:solidFill>
                      <a:schemeClr val="bg1"/>
                    </a:solidFill>
                  </a:rPr>
                  <a:t>Percentage of</a:t>
                </a:r>
                <a:r>
                  <a:rPr lang="en-IN" baseline="0">
                    <a:solidFill>
                      <a:schemeClr val="bg1"/>
                    </a:solidFill>
                  </a:rPr>
                  <a:t> reviews</a:t>
                </a:r>
                <a:endParaRPr lang="en-IN">
                  <a:solidFill>
                    <a:schemeClr val="bg1"/>
                  </a:solidFill>
                </a:endParaRPr>
              </a:p>
            </c:rich>
          </c:tx>
          <c:layout>
            <c:manualLayout>
              <c:xMode val="edge"/>
              <c:yMode val="edge"/>
              <c:x val="3.7817705944307371E-3"/>
              <c:y val="0.2188311806350551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975793088"/>
        <c:crosses val="autoZero"/>
        <c:crossBetween val="between"/>
      </c:valAx>
      <c:spPr>
        <a:noFill/>
        <a:ln>
          <a:noFill/>
        </a:ln>
        <a:effectLst/>
      </c:spPr>
    </c:plotArea>
    <c:legend>
      <c:legendPos val="b"/>
      <c:layout>
        <c:manualLayout>
          <c:xMode val="edge"/>
          <c:yMode val="edge"/>
          <c:x val="0.3321798223747548"/>
          <c:y val="0.9351633062119189"/>
          <c:w val="0.34020124851759748"/>
          <c:h val="6.483669378808104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33AF9B8-FF38-41F8-9EA0-675FB7B67727}" type="datetimeFigureOut">
              <a:rPr lang="en-IN" smtClean="0"/>
              <a:t>06-12-2021</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979E4B-6349-4B14-9271-7EA570354D9C}" type="slidenum">
              <a:rPr lang="en-IN" smtClean="0"/>
              <a:t>‹#›</a:t>
            </a:fld>
            <a:endParaRPr lang="en-IN"/>
          </a:p>
        </p:txBody>
      </p:sp>
    </p:spTree>
    <p:extLst>
      <p:ext uri="{BB962C8B-B14F-4D97-AF65-F5344CB8AC3E}">
        <p14:creationId xmlns:p14="http://schemas.microsoft.com/office/powerpoint/2010/main" val="2880814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1</a:t>
            </a:fld>
            <a:endParaRPr lang="en-IN"/>
          </a:p>
        </p:txBody>
      </p:sp>
    </p:spTree>
    <p:extLst>
      <p:ext uri="{BB962C8B-B14F-4D97-AF65-F5344CB8AC3E}">
        <p14:creationId xmlns:p14="http://schemas.microsoft.com/office/powerpoint/2010/main" val="102512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10</a:t>
            </a:fld>
            <a:endParaRPr lang="en-IN"/>
          </a:p>
        </p:txBody>
      </p:sp>
    </p:spTree>
    <p:extLst>
      <p:ext uri="{BB962C8B-B14F-4D97-AF65-F5344CB8AC3E}">
        <p14:creationId xmlns:p14="http://schemas.microsoft.com/office/powerpoint/2010/main" val="366867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So now lets see some of the recommendations for clubhouse - </a:t>
            </a:r>
          </a:p>
          <a:p>
            <a:pPr marL="228600" indent="-228600">
              <a:buAutoNum type="arabicPeriod"/>
            </a:pPr>
            <a:r>
              <a:rPr lang="en-IN"/>
              <a:t>It can be seen from its past performance that various well known artists have come and joined the app which attracted attention of other users. It has continued to be a strong selling point for the app. Now in order to not lose such high value content creators, Clubhouse should keep them engaged and reward them accordingly</a:t>
            </a:r>
          </a:p>
          <a:p>
            <a:pPr marL="228600" indent="-228600">
              <a:buAutoNum type="arabicPeriod"/>
            </a:pPr>
            <a:r>
              <a:rPr lang="en-IN"/>
              <a:t>From the review analysis, one of the trending negative review that came up was that the clubhouse is recommending adult content or the content that the user is not interested even after the user has marked those content irrelevant to them. So it should work on its recommender system to generate more accurate results in order for users to not get frustrated because of weird recommendations</a:t>
            </a:r>
          </a:p>
          <a:p>
            <a:pPr marL="228600" indent="-228600">
              <a:buAutoNum type="arabicPeriod"/>
            </a:pPr>
            <a:r>
              <a:rPr lang="en-IN"/>
              <a:t>A lot of negative reviews were focused on presence of abusive content due to which users got disinterested in the app and left it. So Clubhouse can work on building a automated content censorship algorithm which can detect the abusive content automatically and flag it for further review</a:t>
            </a:r>
          </a:p>
          <a:p>
            <a:pPr marL="228600" indent="-228600">
              <a:buAutoNum type="arabicPeriod"/>
            </a:pPr>
            <a:r>
              <a:rPr lang="en-IN"/>
              <a:t>Some users have complained about the harassment on the app. So clubhouse can introduce some guidelines and take necessary actions against the harassment cases. Not doing so will create a lot of bad PR to the company</a:t>
            </a:r>
          </a:p>
        </p:txBody>
      </p:sp>
      <p:sp>
        <p:nvSpPr>
          <p:cNvPr id="4" name="Slide Number Placeholder 3"/>
          <p:cNvSpPr>
            <a:spLocks noGrp="1"/>
          </p:cNvSpPr>
          <p:nvPr>
            <p:ph type="sldNum" sz="quarter" idx="5"/>
          </p:nvPr>
        </p:nvSpPr>
        <p:spPr/>
        <p:txBody>
          <a:bodyPr/>
          <a:lstStyle/>
          <a:p>
            <a:fld id="{0A979E4B-6349-4B14-9271-7EA570354D9C}" type="slidenum">
              <a:rPr lang="en-IN" smtClean="0"/>
              <a:t>11</a:t>
            </a:fld>
            <a:endParaRPr lang="en-IN"/>
          </a:p>
        </p:txBody>
      </p:sp>
    </p:spTree>
    <p:extLst>
      <p:ext uri="{BB962C8B-B14F-4D97-AF65-F5344CB8AC3E}">
        <p14:creationId xmlns:p14="http://schemas.microsoft.com/office/powerpoint/2010/main" val="4014054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Now lets look into some of the limitation of our work in analysing Clubhouse business – </a:t>
            </a:r>
          </a:p>
          <a:p>
            <a:pPr marL="228600" indent="-228600">
              <a:buAutoNum type="arabicPeriod"/>
            </a:pPr>
            <a:r>
              <a:rPr lang="en-IN"/>
              <a:t>The reviews that we scraped were only from google play store. Other sources could also be explored to get user sentiments</a:t>
            </a:r>
          </a:p>
          <a:p>
            <a:pPr marL="228600" indent="-228600">
              <a:buAutoNum type="arabicPeriod"/>
            </a:pPr>
            <a:r>
              <a:rPr lang="en-IN"/>
              <a:t>Reviews for competitors can also be scraped and analysed for more robust understanding of where Clubhouse stands</a:t>
            </a:r>
          </a:p>
          <a:p>
            <a:pPr marL="228600" indent="-228600">
              <a:buAutoNum type="arabicPeriod"/>
            </a:pPr>
            <a:r>
              <a:rPr lang="en-IN"/>
              <a:t>There is a lack of longitudinal data for number of active users, downloads etc , which can further boost the analysis</a:t>
            </a:r>
          </a:p>
          <a:p>
            <a:pPr marL="228600" indent="-228600">
              <a:buAutoNum type="arabicPeriod"/>
            </a:pPr>
            <a:r>
              <a:rPr lang="en-IN"/>
              <a:t>Number of actual reviews were pretty low as compared to the number of ratings. </a:t>
            </a:r>
            <a:r>
              <a:rPr lang="en-IN" err="1"/>
              <a:t>i.e</a:t>
            </a:r>
            <a:r>
              <a:rPr lang="en-IN"/>
              <a:t> not many people have posted the reviews. So the results are only based on text reviews posted by the users.</a:t>
            </a:r>
          </a:p>
        </p:txBody>
      </p:sp>
      <p:sp>
        <p:nvSpPr>
          <p:cNvPr id="4" name="Slide Number Placeholder 3"/>
          <p:cNvSpPr>
            <a:spLocks noGrp="1"/>
          </p:cNvSpPr>
          <p:nvPr>
            <p:ph type="sldNum" sz="quarter" idx="5"/>
          </p:nvPr>
        </p:nvSpPr>
        <p:spPr/>
        <p:txBody>
          <a:bodyPr/>
          <a:lstStyle/>
          <a:p>
            <a:fld id="{0A979E4B-6349-4B14-9271-7EA570354D9C}" type="slidenum">
              <a:rPr lang="en-IN" smtClean="0"/>
              <a:t>12</a:t>
            </a:fld>
            <a:endParaRPr lang="en-IN"/>
          </a:p>
        </p:txBody>
      </p:sp>
    </p:spTree>
    <p:extLst>
      <p:ext uri="{BB962C8B-B14F-4D97-AF65-F5344CB8AC3E}">
        <p14:creationId xmlns:p14="http://schemas.microsoft.com/office/powerpoint/2010/main" val="3750284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13</a:t>
            </a:fld>
            <a:endParaRPr lang="en-IN"/>
          </a:p>
        </p:txBody>
      </p:sp>
    </p:spTree>
    <p:extLst>
      <p:ext uri="{BB962C8B-B14F-4D97-AF65-F5344CB8AC3E}">
        <p14:creationId xmlns:p14="http://schemas.microsoft.com/office/powerpoint/2010/main" val="111817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14</a:t>
            </a:fld>
            <a:endParaRPr lang="en-IN"/>
          </a:p>
        </p:txBody>
      </p:sp>
    </p:spTree>
    <p:extLst>
      <p:ext uri="{BB962C8B-B14F-4D97-AF65-F5344CB8AC3E}">
        <p14:creationId xmlns:p14="http://schemas.microsoft.com/office/powerpoint/2010/main" val="3981610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15</a:t>
            </a:fld>
            <a:endParaRPr lang="en-IN"/>
          </a:p>
        </p:txBody>
      </p:sp>
    </p:spTree>
    <p:extLst>
      <p:ext uri="{BB962C8B-B14F-4D97-AF65-F5344CB8AC3E}">
        <p14:creationId xmlns:p14="http://schemas.microsoft.com/office/powerpoint/2010/main" val="3365786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16</a:t>
            </a:fld>
            <a:endParaRPr lang="en-IN"/>
          </a:p>
        </p:txBody>
      </p:sp>
    </p:spTree>
    <p:extLst>
      <p:ext uri="{BB962C8B-B14F-4D97-AF65-F5344CB8AC3E}">
        <p14:creationId xmlns:p14="http://schemas.microsoft.com/office/powerpoint/2010/main" val="1722609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17</a:t>
            </a:fld>
            <a:endParaRPr lang="en-IN"/>
          </a:p>
        </p:txBody>
      </p:sp>
    </p:spTree>
    <p:extLst>
      <p:ext uri="{BB962C8B-B14F-4D97-AF65-F5344CB8AC3E}">
        <p14:creationId xmlns:p14="http://schemas.microsoft.com/office/powerpoint/2010/main" val="3948418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18</a:t>
            </a:fld>
            <a:endParaRPr lang="en-IN"/>
          </a:p>
        </p:txBody>
      </p:sp>
    </p:spTree>
    <p:extLst>
      <p:ext uri="{BB962C8B-B14F-4D97-AF65-F5344CB8AC3E}">
        <p14:creationId xmlns:p14="http://schemas.microsoft.com/office/powerpoint/2010/main" val="1863750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19</a:t>
            </a:fld>
            <a:endParaRPr lang="en-IN"/>
          </a:p>
        </p:txBody>
      </p:sp>
    </p:spTree>
    <p:extLst>
      <p:ext uri="{BB962C8B-B14F-4D97-AF65-F5344CB8AC3E}">
        <p14:creationId xmlns:p14="http://schemas.microsoft.com/office/powerpoint/2010/main" val="1799197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979E4B-6349-4B14-9271-7EA570354D9C}" type="slidenum">
              <a:rPr lang="en-IN" smtClean="0"/>
              <a:t>2</a:t>
            </a:fld>
            <a:endParaRPr lang="en-IN"/>
          </a:p>
        </p:txBody>
      </p:sp>
    </p:spTree>
    <p:extLst>
      <p:ext uri="{BB962C8B-B14F-4D97-AF65-F5344CB8AC3E}">
        <p14:creationId xmlns:p14="http://schemas.microsoft.com/office/powerpoint/2010/main" val="49115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Add a line chart – </a:t>
            </a:r>
          </a:p>
          <a:p>
            <a:r>
              <a:rPr lang="en-IN"/>
              <a:t>numbers</a:t>
            </a:r>
          </a:p>
        </p:txBody>
      </p:sp>
      <p:sp>
        <p:nvSpPr>
          <p:cNvPr id="4" name="Slide Number Placeholder 3"/>
          <p:cNvSpPr>
            <a:spLocks noGrp="1"/>
          </p:cNvSpPr>
          <p:nvPr>
            <p:ph type="sldNum" sz="quarter" idx="5"/>
          </p:nvPr>
        </p:nvSpPr>
        <p:spPr/>
        <p:txBody>
          <a:bodyPr/>
          <a:lstStyle/>
          <a:p>
            <a:fld id="{F7646324-E6BB-4770-8956-1C7F50655BB8}" type="slidenum">
              <a:rPr lang="en-IN" smtClean="0"/>
              <a:t>20</a:t>
            </a:fld>
            <a:endParaRPr lang="en-IN"/>
          </a:p>
        </p:txBody>
      </p:sp>
    </p:spTree>
    <p:extLst>
      <p:ext uri="{BB962C8B-B14F-4D97-AF65-F5344CB8AC3E}">
        <p14:creationId xmlns:p14="http://schemas.microsoft.com/office/powerpoint/2010/main" val="11672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3</a:t>
            </a:fld>
            <a:endParaRPr lang="en-IN"/>
          </a:p>
        </p:txBody>
      </p:sp>
    </p:spTree>
    <p:extLst>
      <p:ext uri="{BB962C8B-B14F-4D97-AF65-F5344CB8AC3E}">
        <p14:creationId xmlns:p14="http://schemas.microsoft.com/office/powerpoint/2010/main" val="288343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4</a:t>
            </a:fld>
            <a:endParaRPr lang="en-IN"/>
          </a:p>
        </p:txBody>
      </p:sp>
    </p:spTree>
    <p:extLst>
      <p:ext uri="{BB962C8B-B14F-4D97-AF65-F5344CB8AC3E}">
        <p14:creationId xmlns:p14="http://schemas.microsoft.com/office/powerpoint/2010/main" val="3775371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979E4B-6349-4B14-9271-7EA570354D9C}" type="slidenum">
              <a:rPr lang="en-IN" smtClean="0"/>
              <a:t>5</a:t>
            </a:fld>
            <a:endParaRPr lang="en-IN"/>
          </a:p>
        </p:txBody>
      </p:sp>
    </p:spTree>
    <p:extLst>
      <p:ext uri="{BB962C8B-B14F-4D97-AF65-F5344CB8AC3E}">
        <p14:creationId xmlns:p14="http://schemas.microsoft.com/office/powerpoint/2010/main" val="60619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Here’s a bird’s </a:t>
            </a:r>
            <a:r>
              <a:rPr lang="en-IN" err="1"/>
              <a:t>eyeview</a:t>
            </a:r>
            <a:r>
              <a:rPr lang="en-IN"/>
              <a:t> of the change in ratings and app updates happening since the app was launched till date.</a:t>
            </a:r>
          </a:p>
          <a:p>
            <a:r>
              <a:rPr lang="en-IN"/>
              <a:t>We can see that the ratings have increased till august but dropped down after that. </a:t>
            </a:r>
          </a:p>
        </p:txBody>
      </p:sp>
      <p:sp>
        <p:nvSpPr>
          <p:cNvPr id="4" name="Slide Number Placeholder 3"/>
          <p:cNvSpPr>
            <a:spLocks noGrp="1"/>
          </p:cNvSpPr>
          <p:nvPr>
            <p:ph type="sldNum" sz="quarter" idx="5"/>
          </p:nvPr>
        </p:nvSpPr>
        <p:spPr/>
        <p:txBody>
          <a:bodyPr/>
          <a:lstStyle/>
          <a:p>
            <a:fld id="{F7646324-E6BB-4770-8956-1C7F50655BB8}" type="slidenum">
              <a:rPr lang="en-IN" smtClean="0"/>
              <a:t>6</a:t>
            </a:fld>
            <a:endParaRPr lang="en-IN"/>
          </a:p>
        </p:txBody>
      </p:sp>
    </p:spTree>
    <p:extLst>
      <p:ext uri="{BB962C8B-B14F-4D97-AF65-F5344CB8AC3E}">
        <p14:creationId xmlns:p14="http://schemas.microsoft.com/office/powerpoint/2010/main" val="2659605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7</a:t>
            </a:fld>
            <a:endParaRPr lang="en-IN"/>
          </a:p>
        </p:txBody>
      </p:sp>
    </p:spTree>
    <p:extLst>
      <p:ext uri="{BB962C8B-B14F-4D97-AF65-F5344CB8AC3E}">
        <p14:creationId xmlns:p14="http://schemas.microsoft.com/office/powerpoint/2010/main" val="359980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1">
                <a:solidFill>
                  <a:srgbClr val="000000"/>
                </a:solidFill>
                <a:effectLst/>
                <a:latin typeface="Times New Roman" panose="02020603050405020304" pitchFamily="18" charset="0"/>
              </a:rPr>
              <a:t> </a:t>
            </a:r>
            <a:r>
              <a:rPr lang="en-IN" sz="1800" b="0" i="0">
                <a:solidFill>
                  <a:srgbClr val="000000"/>
                </a:solidFill>
                <a:effectLst/>
                <a:latin typeface="Times New Roman" panose="02020603050405020304" pitchFamily="18" charset="0"/>
              </a:rPr>
              <a:t>For credibility purpose we chose reviews which had number of upvotes &gt; 1 and ran a t-test in </a:t>
            </a:r>
            <a:r>
              <a:rPr lang="en-IN" sz="1800" b="0" i="0" err="1">
                <a:solidFill>
                  <a:srgbClr val="000000"/>
                </a:solidFill>
                <a:effectLst/>
                <a:latin typeface="Times New Roman" panose="02020603050405020304" pitchFamily="18" charset="0"/>
              </a:rPr>
              <a:t>minitab</a:t>
            </a:r>
            <a:r>
              <a:rPr lang="en-IN" sz="1800" b="0" i="0">
                <a:solidFill>
                  <a:srgbClr val="000000"/>
                </a:solidFill>
                <a:effectLst/>
                <a:latin typeface="Times New Roman" panose="02020603050405020304" pitchFamily="18" charset="0"/>
              </a:rPr>
              <a:t>. T-test was applied to compare whether the average difference in rating between the periods May-Aug and Sept- Nov is significant or if it’s due to random chance. It helps to answer questions like whether the app-rating is higher after implementing multiple updates on the app. In this case the p-value=0.68, which meant we had no evidence to reject Null Hypothesis. </a:t>
            </a:r>
            <a:endParaRPr lang="en-IN"/>
          </a:p>
        </p:txBody>
      </p:sp>
      <p:sp>
        <p:nvSpPr>
          <p:cNvPr id="4" name="Slide Number Placeholder 3"/>
          <p:cNvSpPr>
            <a:spLocks noGrp="1"/>
          </p:cNvSpPr>
          <p:nvPr>
            <p:ph type="sldNum" sz="quarter" idx="5"/>
          </p:nvPr>
        </p:nvSpPr>
        <p:spPr/>
        <p:txBody>
          <a:bodyPr/>
          <a:lstStyle/>
          <a:p>
            <a:fld id="{0A979E4B-6349-4B14-9271-7EA570354D9C}" type="slidenum">
              <a:rPr lang="en-IN" smtClean="0"/>
              <a:t>8</a:t>
            </a:fld>
            <a:endParaRPr lang="en-IN"/>
          </a:p>
        </p:txBody>
      </p:sp>
    </p:spTree>
    <p:extLst>
      <p:ext uri="{BB962C8B-B14F-4D97-AF65-F5344CB8AC3E}">
        <p14:creationId xmlns:p14="http://schemas.microsoft.com/office/powerpoint/2010/main" val="11443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79E4B-6349-4B14-9271-7EA570354D9C}" type="slidenum">
              <a:rPr lang="en-IN" smtClean="0"/>
              <a:t>9</a:t>
            </a:fld>
            <a:endParaRPr lang="en-IN"/>
          </a:p>
        </p:txBody>
      </p:sp>
    </p:spTree>
    <p:extLst>
      <p:ext uri="{BB962C8B-B14F-4D97-AF65-F5344CB8AC3E}">
        <p14:creationId xmlns:p14="http://schemas.microsoft.com/office/powerpoint/2010/main" val="1373247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9EEA-4A7D-49A2-8841-087D7CADD9D8}"/>
              </a:ext>
            </a:extLst>
          </p:cNvPr>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a:extLst>
              <a:ext uri="{FF2B5EF4-FFF2-40B4-BE49-F238E27FC236}">
                <a16:creationId xmlns:a16="http://schemas.microsoft.com/office/drawing/2014/main" id="{F62B208C-AC4E-4F49-AC6F-221873FCDC93}"/>
              </a:ext>
            </a:extLst>
          </p:cNvPr>
          <p:cNvSpPr>
            <a:spLocks noGrp="1"/>
          </p:cNvSpPr>
          <p:nvPr>
            <p:ph type="subTitle" idx="1"/>
          </p:nvPr>
        </p:nvSpPr>
        <p:spPr>
          <a:xfrm>
            <a:off x="1524000" y="4421171"/>
            <a:ext cx="9144000" cy="810705"/>
          </a:xfrm>
        </p:spPr>
        <p:txBody>
          <a:bodyPr>
            <a:normAutofit/>
          </a:bodyPr>
          <a:lstStyle>
            <a:lvl1pPr marL="0" indent="0" algn="ctr">
              <a:buNone/>
              <a:defRPr sz="4000">
                <a:solidFill>
                  <a:schemeClr val="bg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ko-KR" altLang="en-US"/>
          </a:p>
        </p:txBody>
      </p:sp>
      <p:sp>
        <p:nvSpPr>
          <p:cNvPr id="4" name="Date Placeholder 3">
            <a:extLst>
              <a:ext uri="{FF2B5EF4-FFF2-40B4-BE49-F238E27FC236}">
                <a16:creationId xmlns:a16="http://schemas.microsoft.com/office/drawing/2014/main" id="{8F0E3324-BF51-4294-BF5E-77F7CF6C9346}"/>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5" name="Footer Placeholder 4">
            <a:extLst>
              <a:ext uri="{FF2B5EF4-FFF2-40B4-BE49-F238E27FC236}">
                <a16:creationId xmlns:a16="http://schemas.microsoft.com/office/drawing/2014/main" id="{EB640876-384D-4A44-9939-AB167376214E}"/>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62CE2FA5-71B8-4160-AD84-D784AC09FC62}"/>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pic>
        <p:nvPicPr>
          <p:cNvPr id="2050" name="Picture 2" descr="What is the Clubhouse app? What parents need to know | Internet Matters">
            <a:extLst>
              <a:ext uri="{FF2B5EF4-FFF2-40B4-BE49-F238E27FC236}">
                <a16:creationId xmlns:a16="http://schemas.microsoft.com/office/drawing/2014/main" id="{3C53DDEE-60A4-46F6-A317-DCAD01C0144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77" t="4244" r="-914" b="20741"/>
          <a:stretch/>
        </p:blipFill>
        <p:spPr bwMode="auto">
          <a:xfrm>
            <a:off x="-1" y="-1300326"/>
            <a:ext cx="12344693" cy="4845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90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56E9-03A4-4176-AA0A-DE9CAF8B8652}"/>
              </a:ext>
            </a:extLst>
          </p:cNvPr>
          <p:cNvSpPr>
            <a:spLocks noGrp="1"/>
          </p:cNvSpPr>
          <p:nvPr>
            <p:ph type="title"/>
          </p:nvPr>
        </p:nvSpPr>
        <p:spPr/>
        <p:txBody>
          <a:bodyPr/>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D4D266A9-578E-433C-937F-58AF479862E1}"/>
              </a:ext>
            </a:extLst>
          </p:cNvPr>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53DC5B57-1175-401B-A7AB-2B3B3E431C06}"/>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5" name="Footer Placeholder 4">
            <a:extLst>
              <a:ext uri="{FF2B5EF4-FFF2-40B4-BE49-F238E27FC236}">
                <a16:creationId xmlns:a16="http://schemas.microsoft.com/office/drawing/2014/main" id="{7567BFE3-9E28-4D84-9457-EF8DC79153A5}"/>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7E5270B4-331E-40FC-A567-03DCC4566B03}"/>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Tree>
    <p:extLst>
      <p:ext uri="{BB962C8B-B14F-4D97-AF65-F5344CB8AC3E}">
        <p14:creationId xmlns:p14="http://schemas.microsoft.com/office/powerpoint/2010/main" val="3975192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35F689-6022-438D-9456-630C4F8F3314}"/>
              </a:ext>
            </a:extLst>
          </p:cNvPr>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636D9645-670C-4FBB-812D-710A81A9F6C2}"/>
              </a:ext>
            </a:extLst>
          </p:cNvPr>
          <p:cNvSpPr>
            <a:spLocks noGrp="1"/>
          </p:cNvSpPr>
          <p:nvPr>
            <p:ph type="body" orient="vert" idx="1"/>
          </p:nvPr>
        </p:nvSpPr>
        <p:spPr>
          <a:xfrm>
            <a:off x="838200" y="365125"/>
            <a:ext cx="7734300"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0059B0A0-8BDB-4430-9DC2-6B7FA8FD49F7}"/>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5" name="Footer Placeholder 4">
            <a:extLst>
              <a:ext uri="{FF2B5EF4-FFF2-40B4-BE49-F238E27FC236}">
                <a16:creationId xmlns:a16="http://schemas.microsoft.com/office/drawing/2014/main" id="{FD6DB2AC-2E10-44AC-B7F0-04DBBC20E314}"/>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01C5D3E2-5795-4DA3-B00A-404F4B2D72A6}"/>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Tree>
    <p:extLst>
      <p:ext uri="{BB962C8B-B14F-4D97-AF65-F5344CB8AC3E}">
        <p14:creationId xmlns:p14="http://schemas.microsoft.com/office/powerpoint/2010/main" val="2474315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63A5ACF-CC0E-4B34-B88C-DB31519D083A}"/>
              </a:ext>
            </a:extLst>
          </p:cNvPr>
          <p:cNvSpPr/>
          <p:nvPr userDrawn="1"/>
        </p:nvSpPr>
        <p:spPr bwMode="auto">
          <a:xfrm>
            <a:off x="10997" y="-8454"/>
            <a:ext cx="12192000" cy="101543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sp>
        <p:nvSpPr>
          <p:cNvPr id="9" name="Rectangle 8">
            <a:extLst>
              <a:ext uri="{FF2B5EF4-FFF2-40B4-BE49-F238E27FC236}">
                <a16:creationId xmlns:a16="http://schemas.microsoft.com/office/drawing/2014/main" id="{D29886E1-6FC1-4BB8-B368-110C5D994D26}"/>
              </a:ext>
            </a:extLst>
          </p:cNvPr>
          <p:cNvSpPr/>
          <p:nvPr userDrawn="1"/>
        </p:nvSpPr>
        <p:spPr bwMode="auto">
          <a:xfrm>
            <a:off x="215153" y="173726"/>
            <a:ext cx="12192000" cy="1015435"/>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sp>
        <p:nvSpPr>
          <p:cNvPr id="3" name="Content Placeholder 2">
            <a:extLst>
              <a:ext uri="{FF2B5EF4-FFF2-40B4-BE49-F238E27FC236}">
                <a16:creationId xmlns:a16="http://schemas.microsoft.com/office/drawing/2014/main" id="{FE0C5CC9-C6CD-470E-B850-CBDA388D460C}"/>
              </a:ext>
            </a:extLst>
          </p:cNvPr>
          <p:cNvSpPr>
            <a:spLocks noGrp="1"/>
          </p:cNvSpPr>
          <p:nvPr>
            <p:ph idx="1"/>
          </p:nvPr>
        </p:nvSpPr>
        <p:spPr>
          <a:xfrm>
            <a:off x="838200" y="1390271"/>
            <a:ext cx="10515600" cy="4351338"/>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24CD3EC1-C577-4BA3-BDD2-0D23FBB8BD42}"/>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5" name="Footer Placeholder 4">
            <a:extLst>
              <a:ext uri="{FF2B5EF4-FFF2-40B4-BE49-F238E27FC236}">
                <a16:creationId xmlns:a16="http://schemas.microsoft.com/office/drawing/2014/main" id="{55093094-4B68-42F9-B647-3F93A4F7265D}"/>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72A04CAD-AF4E-467E-B207-BDB7D9427E3A}"/>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
        <p:nvSpPr>
          <p:cNvPr id="10" name="Rectangle 9">
            <a:extLst>
              <a:ext uri="{FF2B5EF4-FFF2-40B4-BE49-F238E27FC236}">
                <a16:creationId xmlns:a16="http://schemas.microsoft.com/office/drawing/2014/main" id="{15C11491-4E9A-4ACF-8E3F-6B49D570A24E}"/>
              </a:ext>
            </a:extLst>
          </p:cNvPr>
          <p:cNvSpPr/>
          <p:nvPr userDrawn="1"/>
        </p:nvSpPr>
        <p:spPr bwMode="auto">
          <a:xfrm>
            <a:off x="0" y="8828"/>
            <a:ext cx="12192000" cy="1015435"/>
          </a:xfrm>
          <a:prstGeom prst="rect">
            <a:avLst/>
          </a:prstGeom>
          <a:solidFill>
            <a:srgbClr val="FFFFFF">
              <a:alpha val="69804"/>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pic>
        <p:nvPicPr>
          <p:cNvPr id="8" name="Picture 2" descr="Is the Clubhouse App Leaking Its Users&amp;#39; Data to Chinese Govt?">
            <a:extLst>
              <a:ext uri="{FF2B5EF4-FFF2-40B4-BE49-F238E27FC236}">
                <a16:creationId xmlns:a16="http://schemas.microsoft.com/office/drawing/2014/main" id="{FA2046A0-5ED9-464A-BC1F-F93C8DF971D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689" t="31800" r="46849" b="31800"/>
          <a:stretch/>
        </p:blipFill>
        <p:spPr bwMode="auto">
          <a:xfrm>
            <a:off x="9887744" y="-27384"/>
            <a:ext cx="2304256" cy="10154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E6A0B6-13EA-4A16-A9E7-0020EB1BAF3C}"/>
              </a:ext>
            </a:extLst>
          </p:cNvPr>
          <p:cNvSpPr>
            <a:spLocks noGrp="1"/>
          </p:cNvSpPr>
          <p:nvPr>
            <p:ph type="title"/>
          </p:nvPr>
        </p:nvSpPr>
        <p:spPr>
          <a:xfrm>
            <a:off x="623047" y="18255"/>
            <a:ext cx="10515600" cy="1325563"/>
          </a:xfrm>
        </p:spPr>
        <p:txBody>
          <a:bodyPr>
            <a:normAutofit/>
          </a:bodyPr>
          <a:lstStyle>
            <a:lvl1pPr>
              <a:defRPr sz="4000">
                <a:latin typeface="Calibri" panose="020F0502020204030204" pitchFamily="34" charset="0"/>
                <a:cs typeface="Calibri" panose="020F0502020204030204" pitchFamily="34" charset="0"/>
              </a:defRPr>
            </a:lvl1pPr>
          </a:lstStyle>
          <a:p>
            <a:r>
              <a:rPr lang="en-US" altLang="ko-KR"/>
              <a:t>Click to edit Master title style</a:t>
            </a:r>
            <a:endParaRPr lang="ko-KR" altLang="en-US"/>
          </a:p>
        </p:txBody>
      </p:sp>
    </p:spTree>
    <p:extLst>
      <p:ext uri="{BB962C8B-B14F-4D97-AF65-F5344CB8AC3E}">
        <p14:creationId xmlns:p14="http://schemas.microsoft.com/office/powerpoint/2010/main" val="209607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9CEC-5C0A-480B-A258-D1703A81E331}"/>
              </a:ext>
            </a:extLst>
          </p:cNvPr>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C0F17EBA-CAA1-419F-A705-32F3B812FB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Click to edit Master text styles</a:t>
            </a:r>
          </a:p>
        </p:txBody>
      </p:sp>
      <p:sp>
        <p:nvSpPr>
          <p:cNvPr id="4" name="Date Placeholder 3">
            <a:extLst>
              <a:ext uri="{FF2B5EF4-FFF2-40B4-BE49-F238E27FC236}">
                <a16:creationId xmlns:a16="http://schemas.microsoft.com/office/drawing/2014/main" id="{DD214EE5-05CA-49E2-AB17-DBFCE5A0CBC1}"/>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5" name="Footer Placeholder 4">
            <a:extLst>
              <a:ext uri="{FF2B5EF4-FFF2-40B4-BE49-F238E27FC236}">
                <a16:creationId xmlns:a16="http://schemas.microsoft.com/office/drawing/2014/main" id="{766AB2D3-AF7F-4E53-AC77-657A4952C40E}"/>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0B6D1523-8C4C-415C-A200-49472CACE57A}"/>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Tree>
    <p:extLst>
      <p:ext uri="{BB962C8B-B14F-4D97-AF65-F5344CB8AC3E}">
        <p14:creationId xmlns:p14="http://schemas.microsoft.com/office/powerpoint/2010/main" val="275652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528065-1891-4C21-8C82-D52FFCAD1419}"/>
              </a:ext>
            </a:extLst>
          </p:cNvPr>
          <p:cNvSpPr>
            <a:spLocks noGrp="1"/>
          </p:cNvSpPr>
          <p:nvPr>
            <p:ph sz="half" idx="1"/>
          </p:nvPr>
        </p:nvSpPr>
        <p:spPr>
          <a:xfrm>
            <a:off x="838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a:extLst>
              <a:ext uri="{FF2B5EF4-FFF2-40B4-BE49-F238E27FC236}">
                <a16:creationId xmlns:a16="http://schemas.microsoft.com/office/drawing/2014/main" id="{11901F02-313A-4760-9A1F-7C54CF92BD64}"/>
              </a:ext>
            </a:extLst>
          </p:cNvPr>
          <p:cNvSpPr>
            <a:spLocks noGrp="1"/>
          </p:cNvSpPr>
          <p:nvPr>
            <p:ph sz="half" idx="2"/>
          </p:nvPr>
        </p:nvSpPr>
        <p:spPr>
          <a:xfrm>
            <a:off x="6172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a:extLst>
              <a:ext uri="{FF2B5EF4-FFF2-40B4-BE49-F238E27FC236}">
                <a16:creationId xmlns:a16="http://schemas.microsoft.com/office/drawing/2014/main" id="{85160291-7864-46B4-9F3C-B50D6481BC54}"/>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6" name="Footer Placeholder 5">
            <a:extLst>
              <a:ext uri="{FF2B5EF4-FFF2-40B4-BE49-F238E27FC236}">
                <a16:creationId xmlns:a16="http://schemas.microsoft.com/office/drawing/2014/main" id="{0489C66E-370C-4957-A768-16863902EC0A}"/>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3FFA3538-F6A7-4431-8070-7EB4B949479C}"/>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
        <p:nvSpPr>
          <p:cNvPr id="8" name="Rectangle 7">
            <a:extLst>
              <a:ext uri="{FF2B5EF4-FFF2-40B4-BE49-F238E27FC236}">
                <a16:creationId xmlns:a16="http://schemas.microsoft.com/office/drawing/2014/main" id="{1B66B9D6-3B7C-4805-A45D-1266E7764690}"/>
              </a:ext>
            </a:extLst>
          </p:cNvPr>
          <p:cNvSpPr/>
          <p:nvPr userDrawn="1"/>
        </p:nvSpPr>
        <p:spPr bwMode="auto">
          <a:xfrm>
            <a:off x="10997" y="-8454"/>
            <a:ext cx="12192000" cy="101543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sp>
        <p:nvSpPr>
          <p:cNvPr id="9" name="Rectangle 8">
            <a:extLst>
              <a:ext uri="{FF2B5EF4-FFF2-40B4-BE49-F238E27FC236}">
                <a16:creationId xmlns:a16="http://schemas.microsoft.com/office/drawing/2014/main" id="{74C86EF1-F029-463C-9664-69E7F62631F8}"/>
              </a:ext>
            </a:extLst>
          </p:cNvPr>
          <p:cNvSpPr/>
          <p:nvPr userDrawn="1"/>
        </p:nvSpPr>
        <p:spPr bwMode="auto">
          <a:xfrm>
            <a:off x="215153" y="173726"/>
            <a:ext cx="12192000" cy="1015435"/>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sp>
        <p:nvSpPr>
          <p:cNvPr id="10" name="Rectangle 9">
            <a:extLst>
              <a:ext uri="{FF2B5EF4-FFF2-40B4-BE49-F238E27FC236}">
                <a16:creationId xmlns:a16="http://schemas.microsoft.com/office/drawing/2014/main" id="{87D0C842-C361-4564-AD42-8A1FAB7C029E}"/>
              </a:ext>
            </a:extLst>
          </p:cNvPr>
          <p:cNvSpPr/>
          <p:nvPr userDrawn="1"/>
        </p:nvSpPr>
        <p:spPr bwMode="auto">
          <a:xfrm>
            <a:off x="0" y="8828"/>
            <a:ext cx="12192000" cy="1015435"/>
          </a:xfrm>
          <a:prstGeom prst="rect">
            <a:avLst/>
          </a:prstGeom>
          <a:solidFill>
            <a:srgbClr val="FFFFFF">
              <a:alpha val="69804"/>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pic>
        <p:nvPicPr>
          <p:cNvPr id="11" name="Picture 2" descr="Is the Clubhouse App Leaking Its Users&amp;#39; Data to Chinese Govt?">
            <a:extLst>
              <a:ext uri="{FF2B5EF4-FFF2-40B4-BE49-F238E27FC236}">
                <a16:creationId xmlns:a16="http://schemas.microsoft.com/office/drawing/2014/main" id="{6D3ED1D4-B3DE-45D8-A8A4-C4D5B06EA11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689" t="31800" r="46849" b="31800"/>
          <a:stretch/>
        </p:blipFill>
        <p:spPr bwMode="auto">
          <a:xfrm>
            <a:off x="9887744" y="-27384"/>
            <a:ext cx="2304256" cy="101543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019C1197-2155-44B8-A20A-EF9BCB7BB169}"/>
              </a:ext>
            </a:extLst>
          </p:cNvPr>
          <p:cNvSpPr>
            <a:spLocks noGrp="1"/>
          </p:cNvSpPr>
          <p:nvPr>
            <p:ph type="title"/>
          </p:nvPr>
        </p:nvSpPr>
        <p:spPr>
          <a:xfrm>
            <a:off x="623047" y="18255"/>
            <a:ext cx="10515600" cy="1325563"/>
          </a:xfrm>
        </p:spPr>
        <p:txBody>
          <a:bodyPr>
            <a:normAutofit/>
          </a:bodyPr>
          <a:lstStyle>
            <a:lvl1pPr>
              <a:defRPr sz="4000">
                <a:latin typeface="Calibri" panose="020F0502020204030204" pitchFamily="34" charset="0"/>
                <a:cs typeface="Calibri" panose="020F0502020204030204" pitchFamily="34" charset="0"/>
              </a:defRPr>
            </a:lvl1pPr>
          </a:lstStyle>
          <a:p>
            <a:r>
              <a:rPr lang="en-US" altLang="ko-KR"/>
              <a:t>Click to edit Master title style</a:t>
            </a:r>
            <a:endParaRPr lang="ko-KR" altLang="en-US"/>
          </a:p>
        </p:txBody>
      </p:sp>
    </p:spTree>
    <p:extLst>
      <p:ext uri="{BB962C8B-B14F-4D97-AF65-F5344CB8AC3E}">
        <p14:creationId xmlns:p14="http://schemas.microsoft.com/office/powerpoint/2010/main" val="2574769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EC008B-1B58-44DA-BF0A-D46820798B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a:extLst>
              <a:ext uri="{FF2B5EF4-FFF2-40B4-BE49-F238E27FC236}">
                <a16:creationId xmlns:a16="http://schemas.microsoft.com/office/drawing/2014/main" id="{E4A1FB49-A35B-479F-9A38-9E0D02F28B7A}"/>
              </a:ext>
            </a:extLst>
          </p:cNvPr>
          <p:cNvSpPr>
            <a:spLocks noGrp="1"/>
          </p:cNvSpPr>
          <p:nvPr>
            <p:ph sz="half" idx="2"/>
          </p:nvPr>
        </p:nvSpPr>
        <p:spPr>
          <a:xfrm>
            <a:off x="839788" y="2505075"/>
            <a:ext cx="515778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a:extLst>
              <a:ext uri="{FF2B5EF4-FFF2-40B4-BE49-F238E27FC236}">
                <a16:creationId xmlns:a16="http://schemas.microsoft.com/office/drawing/2014/main" id="{FBC6971A-A1D3-4DAD-AAF4-EDF6FEB16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a:extLst>
              <a:ext uri="{FF2B5EF4-FFF2-40B4-BE49-F238E27FC236}">
                <a16:creationId xmlns:a16="http://schemas.microsoft.com/office/drawing/2014/main" id="{012F3562-7FE9-4E0F-AFF5-041F9C515822}"/>
              </a:ext>
            </a:extLst>
          </p:cNvPr>
          <p:cNvSpPr>
            <a:spLocks noGrp="1"/>
          </p:cNvSpPr>
          <p:nvPr>
            <p:ph sz="quarter" idx="4"/>
          </p:nvPr>
        </p:nvSpPr>
        <p:spPr>
          <a:xfrm>
            <a:off x="6172200" y="2505075"/>
            <a:ext cx="5183188"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a:extLst>
              <a:ext uri="{FF2B5EF4-FFF2-40B4-BE49-F238E27FC236}">
                <a16:creationId xmlns:a16="http://schemas.microsoft.com/office/drawing/2014/main" id="{952355EE-C5BC-4184-A0D6-E0581D060F0A}"/>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8" name="Footer Placeholder 7">
            <a:extLst>
              <a:ext uri="{FF2B5EF4-FFF2-40B4-BE49-F238E27FC236}">
                <a16:creationId xmlns:a16="http://schemas.microsoft.com/office/drawing/2014/main" id="{6B858FB8-23B3-4005-9EF0-19AAD9D88952}"/>
              </a:ext>
            </a:extLst>
          </p:cNvPr>
          <p:cNvSpPr>
            <a:spLocks noGrp="1"/>
          </p:cNvSpPr>
          <p:nvPr>
            <p:ph type="ftr" sz="quarter" idx="11"/>
          </p:nvPr>
        </p:nvSpPr>
        <p:spPr/>
        <p:txBody>
          <a:bodyPr/>
          <a:lstStyle/>
          <a:p>
            <a:endParaRPr lang="ko-KR" altLang="en-US"/>
          </a:p>
        </p:txBody>
      </p:sp>
      <p:sp>
        <p:nvSpPr>
          <p:cNvPr id="9" name="Slide Number Placeholder 8">
            <a:extLst>
              <a:ext uri="{FF2B5EF4-FFF2-40B4-BE49-F238E27FC236}">
                <a16:creationId xmlns:a16="http://schemas.microsoft.com/office/drawing/2014/main" id="{23E34F9C-5030-413C-9D35-2B2AB7B9CA6F}"/>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
        <p:nvSpPr>
          <p:cNvPr id="10" name="Rectangle 9">
            <a:extLst>
              <a:ext uri="{FF2B5EF4-FFF2-40B4-BE49-F238E27FC236}">
                <a16:creationId xmlns:a16="http://schemas.microsoft.com/office/drawing/2014/main" id="{1B883278-6A36-402C-944B-F902029E0158}"/>
              </a:ext>
            </a:extLst>
          </p:cNvPr>
          <p:cNvSpPr/>
          <p:nvPr userDrawn="1"/>
        </p:nvSpPr>
        <p:spPr bwMode="auto">
          <a:xfrm>
            <a:off x="10997" y="-8454"/>
            <a:ext cx="12192000" cy="101543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sp>
        <p:nvSpPr>
          <p:cNvPr id="11" name="Rectangle 10">
            <a:extLst>
              <a:ext uri="{FF2B5EF4-FFF2-40B4-BE49-F238E27FC236}">
                <a16:creationId xmlns:a16="http://schemas.microsoft.com/office/drawing/2014/main" id="{DA06340F-03C9-48A0-B9AD-2F183FB154EF}"/>
              </a:ext>
            </a:extLst>
          </p:cNvPr>
          <p:cNvSpPr/>
          <p:nvPr userDrawn="1"/>
        </p:nvSpPr>
        <p:spPr bwMode="auto">
          <a:xfrm>
            <a:off x="215153" y="173726"/>
            <a:ext cx="12192000" cy="1015435"/>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sp>
        <p:nvSpPr>
          <p:cNvPr id="12" name="Rectangle 11">
            <a:extLst>
              <a:ext uri="{FF2B5EF4-FFF2-40B4-BE49-F238E27FC236}">
                <a16:creationId xmlns:a16="http://schemas.microsoft.com/office/drawing/2014/main" id="{5DCC414B-26E5-4A8E-966D-E5019B93586C}"/>
              </a:ext>
            </a:extLst>
          </p:cNvPr>
          <p:cNvSpPr/>
          <p:nvPr userDrawn="1"/>
        </p:nvSpPr>
        <p:spPr bwMode="auto">
          <a:xfrm>
            <a:off x="0" y="8828"/>
            <a:ext cx="12192000" cy="1015435"/>
          </a:xfrm>
          <a:prstGeom prst="rect">
            <a:avLst/>
          </a:prstGeom>
          <a:solidFill>
            <a:srgbClr val="FFFFFF">
              <a:alpha val="69804"/>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pic>
        <p:nvPicPr>
          <p:cNvPr id="13" name="Picture 2" descr="Is the Clubhouse App Leaking Its Users&amp;#39; Data to Chinese Govt?">
            <a:extLst>
              <a:ext uri="{FF2B5EF4-FFF2-40B4-BE49-F238E27FC236}">
                <a16:creationId xmlns:a16="http://schemas.microsoft.com/office/drawing/2014/main" id="{1A708540-D5CC-44BB-9ABA-A2975533AAD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689" t="31800" r="46849" b="31800"/>
          <a:stretch/>
        </p:blipFill>
        <p:spPr bwMode="auto">
          <a:xfrm>
            <a:off x="9887744" y="-27384"/>
            <a:ext cx="2304256" cy="101543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5667E716-70EC-4D56-93F1-9D37D24902D8}"/>
              </a:ext>
            </a:extLst>
          </p:cNvPr>
          <p:cNvSpPr>
            <a:spLocks noGrp="1"/>
          </p:cNvSpPr>
          <p:nvPr>
            <p:ph type="title"/>
          </p:nvPr>
        </p:nvSpPr>
        <p:spPr>
          <a:xfrm>
            <a:off x="623047" y="18255"/>
            <a:ext cx="10515600" cy="1325563"/>
          </a:xfrm>
        </p:spPr>
        <p:txBody>
          <a:bodyPr>
            <a:normAutofit/>
          </a:bodyPr>
          <a:lstStyle>
            <a:lvl1pPr>
              <a:defRPr sz="4000">
                <a:latin typeface="Calibri" panose="020F0502020204030204" pitchFamily="34" charset="0"/>
                <a:cs typeface="Calibri" panose="020F0502020204030204" pitchFamily="34" charset="0"/>
              </a:defRPr>
            </a:lvl1pPr>
          </a:lstStyle>
          <a:p>
            <a:r>
              <a:rPr lang="en-US" altLang="ko-KR"/>
              <a:t>Click to edit Master title style</a:t>
            </a:r>
            <a:endParaRPr lang="ko-KR" altLang="en-US"/>
          </a:p>
        </p:txBody>
      </p:sp>
    </p:spTree>
    <p:extLst>
      <p:ext uri="{BB962C8B-B14F-4D97-AF65-F5344CB8AC3E}">
        <p14:creationId xmlns:p14="http://schemas.microsoft.com/office/powerpoint/2010/main" val="1805895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C58434-C1BC-4CC8-9CA3-95D29CC9EBD5}"/>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4" name="Footer Placeholder 3">
            <a:extLst>
              <a:ext uri="{FF2B5EF4-FFF2-40B4-BE49-F238E27FC236}">
                <a16:creationId xmlns:a16="http://schemas.microsoft.com/office/drawing/2014/main" id="{111F90E3-C1C2-45DB-8F0E-2938848FFC86}"/>
              </a:ext>
            </a:extLst>
          </p:cNvPr>
          <p:cNvSpPr>
            <a:spLocks noGrp="1"/>
          </p:cNvSpPr>
          <p:nvPr>
            <p:ph type="ftr" sz="quarter" idx="11"/>
          </p:nvPr>
        </p:nvSpPr>
        <p:spPr/>
        <p:txBody>
          <a:bodyPr/>
          <a:lstStyle/>
          <a:p>
            <a:endParaRPr lang="ko-KR" altLang="en-US"/>
          </a:p>
        </p:txBody>
      </p:sp>
      <p:sp>
        <p:nvSpPr>
          <p:cNvPr id="5" name="Slide Number Placeholder 4">
            <a:extLst>
              <a:ext uri="{FF2B5EF4-FFF2-40B4-BE49-F238E27FC236}">
                <a16:creationId xmlns:a16="http://schemas.microsoft.com/office/drawing/2014/main" id="{19DB48FF-7690-424F-B18E-FE096A7FD703}"/>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
        <p:nvSpPr>
          <p:cNvPr id="6" name="Rectangle 5">
            <a:extLst>
              <a:ext uri="{FF2B5EF4-FFF2-40B4-BE49-F238E27FC236}">
                <a16:creationId xmlns:a16="http://schemas.microsoft.com/office/drawing/2014/main" id="{AF362709-8F4D-4A78-9E23-959E6BE433FB}"/>
              </a:ext>
            </a:extLst>
          </p:cNvPr>
          <p:cNvSpPr/>
          <p:nvPr userDrawn="1"/>
        </p:nvSpPr>
        <p:spPr bwMode="auto">
          <a:xfrm>
            <a:off x="10997" y="-8454"/>
            <a:ext cx="12192000" cy="101543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sp>
        <p:nvSpPr>
          <p:cNvPr id="7" name="Rectangle 6">
            <a:extLst>
              <a:ext uri="{FF2B5EF4-FFF2-40B4-BE49-F238E27FC236}">
                <a16:creationId xmlns:a16="http://schemas.microsoft.com/office/drawing/2014/main" id="{7A056C62-64EE-4BBB-BA73-F38831E9B5E2}"/>
              </a:ext>
            </a:extLst>
          </p:cNvPr>
          <p:cNvSpPr/>
          <p:nvPr userDrawn="1"/>
        </p:nvSpPr>
        <p:spPr bwMode="auto">
          <a:xfrm>
            <a:off x="215153" y="173726"/>
            <a:ext cx="12192000" cy="1015435"/>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sp>
        <p:nvSpPr>
          <p:cNvPr id="8" name="Rectangle 7">
            <a:extLst>
              <a:ext uri="{FF2B5EF4-FFF2-40B4-BE49-F238E27FC236}">
                <a16:creationId xmlns:a16="http://schemas.microsoft.com/office/drawing/2014/main" id="{85DF150C-0AE7-4E1D-806E-9F2E2C1FDB34}"/>
              </a:ext>
            </a:extLst>
          </p:cNvPr>
          <p:cNvSpPr/>
          <p:nvPr userDrawn="1"/>
        </p:nvSpPr>
        <p:spPr bwMode="auto">
          <a:xfrm>
            <a:off x="0" y="8828"/>
            <a:ext cx="12192000" cy="1015435"/>
          </a:xfrm>
          <a:prstGeom prst="rect">
            <a:avLst/>
          </a:prstGeom>
          <a:solidFill>
            <a:srgbClr val="FFFFFF">
              <a:alpha val="69804"/>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3600" b="0" i="0" u="none" strike="noStrike" cap="none" normalizeH="0" baseline="0">
              <a:ln>
                <a:noFill/>
              </a:ln>
              <a:solidFill>
                <a:schemeClr val="bg1"/>
              </a:solidFill>
              <a:effectLst/>
              <a:latin typeface="Futura LT Book" pitchFamily="2" charset="0"/>
              <a:ea typeface="굴림" charset="-127"/>
            </a:endParaRPr>
          </a:p>
        </p:txBody>
      </p:sp>
      <p:pic>
        <p:nvPicPr>
          <p:cNvPr id="9" name="Picture 2" descr="Is the Clubhouse App Leaking Its Users&amp;#39; Data to Chinese Govt?">
            <a:extLst>
              <a:ext uri="{FF2B5EF4-FFF2-40B4-BE49-F238E27FC236}">
                <a16:creationId xmlns:a16="http://schemas.microsoft.com/office/drawing/2014/main" id="{D05FF1F4-D892-4D6D-868E-757DB47483F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689" t="31800" r="46849" b="31800"/>
          <a:stretch/>
        </p:blipFill>
        <p:spPr bwMode="auto">
          <a:xfrm>
            <a:off x="9887744" y="-27384"/>
            <a:ext cx="2304256" cy="101543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3C8100D-F05A-4FD0-8623-16B3C31D967D}"/>
              </a:ext>
            </a:extLst>
          </p:cNvPr>
          <p:cNvSpPr>
            <a:spLocks noGrp="1"/>
          </p:cNvSpPr>
          <p:nvPr>
            <p:ph type="title"/>
          </p:nvPr>
        </p:nvSpPr>
        <p:spPr>
          <a:xfrm>
            <a:off x="623047" y="18255"/>
            <a:ext cx="10515600" cy="1325563"/>
          </a:xfrm>
        </p:spPr>
        <p:txBody>
          <a:bodyPr>
            <a:normAutofit/>
          </a:bodyPr>
          <a:lstStyle>
            <a:lvl1pPr>
              <a:defRPr sz="4000">
                <a:latin typeface="Calibri" panose="020F0502020204030204" pitchFamily="34" charset="0"/>
                <a:cs typeface="Calibri" panose="020F0502020204030204" pitchFamily="34" charset="0"/>
              </a:defRPr>
            </a:lvl1pPr>
          </a:lstStyle>
          <a:p>
            <a:r>
              <a:rPr lang="en-US" altLang="ko-KR"/>
              <a:t>Click to edit Master title style</a:t>
            </a:r>
            <a:endParaRPr lang="ko-KR" altLang="en-US"/>
          </a:p>
        </p:txBody>
      </p:sp>
    </p:spTree>
    <p:extLst>
      <p:ext uri="{BB962C8B-B14F-4D97-AF65-F5344CB8AC3E}">
        <p14:creationId xmlns:p14="http://schemas.microsoft.com/office/powerpoint/2010/main" val="4217880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1D9-E7E2-428A-9E58-E79174007B91}"/>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3" name="Footer Placeholder 2">
            <a:extLst>
              <a:ext uri="{FF2B5EF4-FFF2-40B4-BE49-F238E27FC236}">
                <a16:creationId xmlns:a16="http://schemas.microsoft.com/office/drawing/2014/main" id="{F19775B2-C530-4582-992B-FF2961A04D8E}"/>
              </a:ext>
            </a:extLst>
          </p:cNvPr>
          <p:cNvSpPr>
            <a:spLocks noGrp="1"/>
          </p:cNvSpPr>
          <p:nvPr>
            <p:ph type="ftr" sz="quarter" idx="11"/>
          </p:nvPr>
        </p:nvSpPr>
        <p:spPr/>
        <p:txBody>
          <a:bodyPr/>
          <a:lstStyle/>
          <a:p>
            <a:endParaRPr lang="ko-KR" altLang="en-US"/>
          </a:p>
        </p:txBody>
      </p:sp>
      <p:sp>
        <p:nvSpPr>
          <p:cNvPr id="4" name="Slide Number Placeholder 3">
            <a:extLst>
              <a:ext uri="{FF2B5EF4-FFF2-40B4-BE49-F238E27FC236}">
                <a16:creationId xmlns:a16="http://schemas.microsoft.com/office/drawing/2014/main" id="{B216ABE4-5E3A-4599-B350-14F71F7FFE1F}"/>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Tree>
    <p:extLst>
      <p:ext uri="{BB962C8B-B14F-4D97-AF65-F5344CB8AC3E}">
        <p14:creationId xmlns:p14="http://schemas.microsoft.com/office/powerpoint/2010/main" val="2886427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D891-1937-4D53-B067-B4621D74A6A9}"/>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C25C8FBC-61D9-4967-B8B4-10CAC0B03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a:extLst>
              <a:ext uri="{FF2B5EF4-FFF2-40B4-BE49-F238E27FC236}">
                <a16:creationId xmlns:a16="http://schemas.microsoft.com/office/drawing/2014/main" id="{BB67CFEE-72A5-4685-B3CC-EE80E33039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FAA77FC0-33E5-4FAB-BD61-46CBE21BA2BB}"/>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6" name="Footer Placeholder 5">
            <a:extLst>
              <a:ext uri="{FF2B5EF4-FFF2-40B4-BE49-F238E27FC236}">
                <a16:creationId xmlns:a16="http://schemas.microsoft.com/office/drawing/2014/main" id="{4D2751F0-11D8-4AA8-9EFC-202ACE4A37CE}"/>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6F252CCE-E731-4DF5-9173-78B16D7D4F32}"/>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Tree>
    <p:extLst>
      <p:ext uri="{BB962C8B-B14F-4D97-AF65-F5344CB8AC3E}">
        <p14:creationId xmlns:p14="http://schemas.microsoft.com/office/powerpoint/2010/main" val="2731768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AF36-B2B5-43CE-AF85-B02E67990D0C}"/>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a:extLst>
              <a:ext uri="{FF2B5EF4-FFF2-40B4-BE49-F238E27FC236}">
                <a16:creationId xmlns:a16="http://schemas.microsoft.com/office/drawing/2014/main" id="{33671501-C458-45A9-8D84-5CFE40B361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a:extLst>
              <a:ext uri="{FF2B5EF4-FFF2-40B4-BE49-F238E27FC236}">
                <a16:creationId xmlns:a16="http://schemas.microsoft.com/office/drawing/2014/main" id="{6FC82EB5-9817-4792-BD3B-5FC57D50E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7C03528D-F311-42E0-BD48-F3A0EC24F424}"/>
              </a:ext>
            </a:extLst>
          </p:cNvPr>
          <p:cNvSpPr>
            <a:spLocks noGrp="1"/>
          </p:cNvSpPr>
          <p:nvPr>
            <p:ph type="dt" sz="half" idx="10"/>
          </p:nvPr>
        </p:nvSpPr>
        <p:spPr/>
        <p:txBody>
          <a:bodyPr/>
          <a:lstStyle/>
          <a:p>
            <a:fld id="{2982B697-6565-40CC-8F29-551AE36E93B3}" type="datetimeFigureOut">
              <a:rPr lang="ko-KR" altLang="en-US" smtClean="0"/>
              <a:t>2021-12-06</a:t>
            </a:fld>
            <a:endParaRPr lang="ko-KR" altLang="en-US"/>
          </a:p>
        </p:txBody>
      </p:sp>
      <p:sp>
        <p:nvSpPr>
          <p:cNvPr id="6" name="Footer Placeholder 5">
            <a:extLst>
              <a:ext uri="{FF2B5EF4-FFF2-40B4-BE49-F238E27FC236}">
                <a16:creationId xmlns:a16="http://schemas.microsoft.com/office/drawing/2014/main" id="{F0F85F69-616E-460E-8294-CF65AA45C22E}"/>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48DF036A-BC4C-4F75-B007-CDEB17F6F779}"/>
              </a:ext>
            </a:extLst>
          </p:cNvPr>
          <p:cNvSpPr>
            <a:spLocks noGrp="1"/>
          </p:cNvSpPr>
          <p:nvPr>
            <p:ph type="sldNum" sz="quarter" idx="12"/>
          </p:nvPr>
        </p:nvSpPr>
        <p:spPr/>
        <p:txBody>
          <a:bodyPr/>
          <a:lstStyle/>
          <a:p>
            <a:fld id="{8384870A-8580-4CD3-AE2E-C0257EFA010C}" type="slidenum">
              <a:rPr lang="ko-KR" altLang="en-US" smtClean="0"/>
              <a:t>‹#›</a:t>
            </a:fld>
            <a:endParaRPr lang="ko-KR" altLang="en-US"/>
          </a:p>
        </p:txBody>
      </p:sp>
    </p:spTree>
    <p:extLst>
      <p:ext uri="{BB962C8B-B14F-4D97-AF65-F5344CB8AC3E}">
        <p14:creationId xmlns:p14="http://schemas.microsoft.com/office/powerpoint/2010/main" val="1161298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362857-E6F8-4D92-BD39-D74F95CA54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DE9C0A55-44B3-48AE-9FAA-7B0130CF91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A979031C-98C5-40F1-814D-CC313A45E3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2B697-6565-40CC-8F29-551AE36E93B3}" type="datetimeFigureOut">
              <a:rPr lang="ko-KR" altLang="en-US" smtClean="0"/>
              <a:t>2021-12-06</a:t>
            </a:fld>
            <a:endParaRPr lang="ko-KR" altLang="en-US"/>
          </a:p>
        </p:txBody>
      </p:sp>
      <p:sp>
        <p:nvSpPr>
          <p:cNvPr id="5" name="Footer Placeholder 4">
            <a:extLst>
              <a:ext uri="{FF2B5EF4-FFF2-40B4-BE49-F238E27FC236}">
                <a16:creationId xmlns:a16="http://schemas.microsoft.com/office/drawing/2014/main" id="{75B8F4FA-D940-4A64-B1FD-CE366B256F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a:extLst>
              <a:ext uri="{FF2B5EF4-FFF2-40B4-BE49-F238E27FC236}">
                <a16:creationId xmlns:a16="http://schemas.microsoft.com/office/drawing/2014/main" id="{65F06DA7-9659-45D8-9288-47ED0FE72D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4870A-8580-4CD3-AE2E-C0257EFA010C}" type="slidenum">
              <a:rPr lang="ko-KR" altLang="en-US" smtClean="0"/>
              <a:t>‹#›</a:t>
            </a:fld>
            <a:endParaRPr lang="ko-KR" altLang="en-US"/>
          </a:p>
        </p:txBody>
      </p:sp>
    </p:spTree>
    <p:extLst>
      <p:ext uri="{BB962C8B-B14F-4D97-AF65-F5344CB8AC3E}">
        <p14:creationId xmlns:p14="http://schemas.microsoft.com/office/powerpoint/2010/main" val="1887928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15.emf"/><Relationship Id="rId3" Type="http://schemas.openxmlformats.org/officeDocument/2006/relationships/notesSlide" Target="../notesSlides/notesSlide4.xml"/><Relationship Id="rId7" Type="http://schemas.openxmlformats.org/officeDocument/2006/relationships/image" Target="../media/image19.png"/><Relationship Id="rId12" Type="http://schemas.openxmlformats.org/officeDocument/2006/relationships/package" Target="../embeddings/Microsoft_Excel_Worksheet_E7A9F8BF.xlsx"/><Relationship Id="rId2" Type="http://schemas.openxmlformats.org/officeDocument/2006/relationships/slideLayout" Target="../slideLayouts/slideLayout2.xml"/><Relationship Id="rId16"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14.emf"/><Relationship Id="rId5" Type="http://schemas.openxmlformats.org/officeDocument/2006/relationships/image" Target="../media/image17.png"/><Relationship Id="rId15" Type="http://schemas.openxmlformats.org/officeDocument/2006/relationships/chart" Target="../charts/chart1.xml"/><Relationship Id="rId10" Type="http://schemas.openxmlformats.org/officeDocument/2006/relationships/package" Target="../embeddings/Microsoft_Excel_Worksheet_8DF27DA7.xlsx"/><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hart" Target="../charts/chart3.xm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chart" Target="../charts/chart4.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9817073-9A91-47A8-ADD9-0FD94C849691}"/>
              </a:ext>
            </a:extLst>
          </p:cNvPr>
          <p:cNvSpPr>
            <a:spLocks noGrp="1"/>
          </p:cNvSpPr>
          <p:nvPr>
            <p:ph type="subTitle" idx="1"/>
          </p:nvPr>
        </p:nvSpPr>
        <p:spPr>
          <a:xfrm>
            <a:off x="1115436" y="3561513"/>
            <a:ext cx="5499370" cy="543559"/>
          </a:xfrm>
        </p:spPr>
        <p:txBody>
          <a:bodyPr>
            <a:normAutofit/>
          </a:bodyPr>
          <a:lstStyle/>
          <a:p>
            <a:r>
              <a:rPr lang="en-US" altLang="ko-KR" sz="3200"/>
              <a:t>Web Data Analytics Project</a:t>
            </a:r>
            <a:endParaRPr lang="ko-KR" altLang="en-US" sz="3200"/>
          </a:p>
        </p:txBody>
      </p:sp>
      <p:sp>
        <p:nvSpPr>
          <p:cNvPr id="4" name="Subtitle 2">
            <a:extLst>
              <a:ext uri="{FF2B5EF4-FFF2-40B4-BE49-F238E27FC236}">
                <a16:creationId xmlns:a16="http://schemas.microsoft.com/office/drawing/2014/main" id="{A0169B35-0098-4959-98F2-80151790B118}"/>
              </a:ext>
            </a:extLst>
          </p:cNvPr>
          <p:cNvSpPr txBox="1">
            <a:spLocks/>
          </p:cNvSpPr>
          <p:nvPr/>
        </p:nvSpPr>
        <p:spPr>
          <a:xfrm>
            <a:off x="359921" y="5031008"/>
            <a:ext cx="1511030" cy="543560"/>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4000" kern="1200">
                <a:solidFill>
                  <a:schemeClr val="bg1"/>
                </a:solidFill>
                <a:latin typeface="Calibri" panose="020F0502020204030204" pitchFamily="34" charset="0"/>
                <a:ea typeface="+mn-ea"/>
                <a:cs typeface="Calibri" panose="020F0502020204030204" pitchFamily="34" charset="0"/>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2800"/>
              <a:t>Team 9 </a:t>
            </a:r>
            <a:endParaRPr lang="ko-KR" altLang="en-US" sz="2800"/>
          </a:p>
        </p:txBody>
      </p:sp>
      <p:sp>
        <p:nvSpPr>
          <p:cNvPr id="2" name="Left Brace 1">
            <a:extLst>
              <a:ext uri="{FF2B5EF4-FFF2-40B4-BE49-F238E27FC236}">
                <a16:creationId xmlns:a16="http://schemas.microsoft.com/office/drawing/2014/main" id="{9B38CB9E-0242-4DF0-BADD-CBDBC9E2C370}"/>
              </a:ext>
            </a:extLst>
          </p:cNvPr>
          <p:cNvSpPr/>
          <p:nvPr/>
        </p:nvSpPr>
        <p:spPr>
          <a:xfrm>
            <a:off x="1770435" y="4163439"/>
            <a:ext cx="622570" cy="2130357"/>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5" name="그림 5" descr="사람, 넥타이, 정장, 남자이(가) 표시된 사진&#10;&#10;자동 생성된 설명">
            <a:extLst>
              <a:ext uri="{FF2B5EF4-FFF2-40B4-BE49-F238E27FC236}">
                <a16:creationId xmlns:a16="http://schemas.microsoft.com/office/drawing/2014/main" id="{29E87B90-1FED-4AB4-A83D-0569BFC65773}"/>
              </a:ext>
            </a:extLst>
          </p:cNvPr>
          <p:cNvPicPr>
            <a:picLocks noChangeAspect="1"/>
          </p:cNvPicPr>
          <p:nvPr/>
        </p:nvPicPr>
        <p:blipFill>
          <a:blip r:embed="rId3"/>
          <a:stretch>
            <a:fillRect/>
          </a:stretch>
        </p:blipFill>
        <p:spPr>
          <a:xfrm>
            <a:off x="3182573" y="4199090"/>
            <a:ext cx="1384529" cy="2065519"/>
          </a:xfrm>
          <a:prstGeom prst="rect">
            <a:avLst/>
          </a:prstGeom>
        </p:spPr>
      </p:pic>
      <p:pic>
        <p:nvPicPr>
          <p:cNvPr id="19458" name="Picture 2">
            <a:extLst>
              <a:ext uri="{FF2B5EF4-FFF2-40B4-BE49-F238E27FC236}">
                <a16:creationId xmlns:a16="http://schemas.microsoft.com/office/drawing/2014/main" id="{B724E4BC-501C-47A2-8C2F-1B3229E45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934" y="4198065"/>
            <a:ext cx="1376739" cy="206654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A3B203A3-5D91-4BCA-8FF2-EAEF51F9BE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670" y="4198065"/>
            <a:ext cx="1377696" cy="2066544"/>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A600EF9B-9E9D-453F-B752-50E2F8BF31B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9690241" y="4198065"/>
            <a:ext cx="1383436" cy="20665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A0B216-D9E0-4E55-9FF9-CBAAA57748B6}"/>
              </a:ext>
            </a:extLst>
          </p:cNvPr>
          <p:cNvSpPr txBox="1"/>
          <p:nvPr/>
        </p:nvSpPr>
        <p:spPr>
          <a:xfrm>
            <a:off x="2945846" y="6324732"/>
            <a:ext cx="1857983" cy="307777"/>
          </a:xfrm>
          <a:prstGeom prst="rect">
            <a:avLst/>
          </a:prstGeom>
          <a:noFill/>
        </p:spPr>
        <p:txBody>
          <a:bodyPr wrap="square" rtlCol="0">
            <a:spAutoFit/>
          </a:bodyPr>
          <a:lstStyle/>
          <a:p>
            <a:pPr algn="ctr"/>
            <a:r>
              <a:rPr lang="en-IN" sz="1400">
                <a:solidFill>
                  <a:schemeClr val="bg1"/>
                </a:solidFill>
                <a:latin typeface="Calibri" panose="020F0502020204030204" pitchFamily="34" charset="0"/>
                <a:cs typeface="Calibri" panose="020F0502020204030204" pitchFamily="34" charset="0"/>
              </a:rPr>
              <a:t>Kim Jaemin</a:t>
            </a:r>
          </a:p>
        </p:txBody>
      </p:sp>
      <p:sp>
        <p:nvSpPr>
          <p:cNvPr id="12" name="TextBox 11">
            <a:extLst>
              <a:ext uri="{FF2B5EF4-FFF2-40B4-BE49-F238E27FC236}">
                <a16:creationId xmlns:a16="http://schemas.microsoft.com/office/drawing/2014/main" id="{D7ECEFBA-7BA9-4835-B7F3-7A0922AD0E85}"/>
              </a:ext>
            </a:extLst>
          </p:cNvPr>
          <p:cNvSpPr txBox="1"/>
          <p:nvPr/>
        </p:nvSpPr>
        <p:spPr>
          <a:xfrm>
            <a:off x="5116526" y="6315003"/>
            <a:ext cx="1857983" cy="307777"/>
          </a:xfrm>
          <a:prstGeom prst="rect">
            <a:avLst/>
          </a:prstGeom>
          <a:noFill/>
        </p:spPr>
        <p:txBody>
          <a:bodyPr wrap="square" rtlCol="0">
            <a:spAutoFit/>
          </a:bodyPr>
          <a:lstStyle/>
          <a:p>
            <a:pPr algn="ctr"/>
            <a:r>
              <a:rPr lang="en-IN" sz="1400">
                <a:solidFill>
                  <a:schemeClr val="bg1"/>
                </a:solidFill>
                <a:latin typeface="Calibri" panose="020F0502020204030204" pitchFamily="34" charset="0"/>
                <a:cs typeface="Calibri" panose="020F0502020204030204" pitchFamily="34" charset="0"/>
              </a:rPr>
              <a:t>Lakshay Vohra</a:t>
            </a:r>
          </a:p>
        </p:txBody>
      </p:sp>
      <p:sp>
        <p:nvSpPr>
          <p:cNvPr id="13" name="TextBox 12">
            <a:extLst>
              <a:ext uri="{FF2B5EF4-FFF2-40B4-BE49-F238E27FC236}">
                <a16:creationId xmlns:a16="http://schemas.microsoft.com/office/drawing/2014/main" id="{86EFD6B0-42A9-4296-A4AB-A21730B65663}"/>
              </a:ext>
            </a:extLst>
          </p:cNvPr>
          <p:cNvSpPr txBox="1"/>
          <p:nvPr/>
        </p:nvSpPr>
        <p:spPr>
          <a:xfrm>
            <a:off x="7287206" y="6324732"/>
            <a:ext cx="1857983" cy="307777"/>
          </a:xfrm>
          <a:prstGeom prst="rect">
            <a:avLst/>
          </a:prstGeom>
          <a:noFill/>
        </p:spPr>
        <p:txBody>
          <a:bodyPr wrap="square" rtlCol="0">
            <a:spAutoFit/>
          </a:bodyPr>
          <a:lstStyle/>
          <a:p>
            <a:pPr algn="ctr"/>
            <a:r>
              <a:rPr lang="en-IN" sz="1400">
                <a:solidFill>
                  <a:schemeClr val="bg1"/>
                </a:solidFill>
                <a:latin typeface="Calibri" panose="020F0502020204030204" pitchFamily="34" charset="0"/>
                <a:cs typeface="Calibri" panose="020F0502020204030204" pitchFamily="34" charset="0"/>
              </a:rPr>
              <a:t>Mrinmayee Joshi</a:t>
            </a:r>
          </a:p>
        </p:txBody>
      </p:sp>
      <p:sp>
        <p:nvSpPr>
          <p:cNvPr id="14" name="TextBox 13">
            <a:extLst>
              <a:ext uri="{FF2B5EF4-FFF2-40B4-BE49-F238E27FC236}">
                <a16:creationId xmlns:a16="http://schemas.microsoft.com/office/drawing/2014/main" id="{868637C4-F8A8-4489-8D31-4BF9F39B1F51}"/>
              </a:ext>
            </a:extLst>
          </p:cNvPr>
          <p:cNvSpPr txBox="1"/>
          <p:nvPr/>
        </p:nvSpPr>
        <p:spPr>
          <a:xfrm>
            <a:off x="9452967" y="6324732"/>
            <a:ext cx="1857983" cy="307777"/>
          </a:xfrm>
          <a:prstGeom prst="rect">
            <a:avLst/>
          </a:prstGeom>
          <a:noFill/>
        </p:spPr>
        <p:txBody>
          <a:bodyPr wrap="square" rtlCol="0">
            <a:spAutoFit/>
          </a:bodyPr>
          <a:lstStyle/>
          <a:p>
            <a:pPr algn="ctr"/>
            <a:r>
              <a:rPr lang="en-IN" sz="1400">
                <a:solidFill>
                  <a:schemeClr val="bg1"/>
                </a:solidFill>
                <a:latin typeface="Calibri" panose="020F0502020204030204" pitchFamily="34" charset="0"/>
                <a:cs typeface="Calibri" panose="020F0502020204030204" pitchFamily="34" charset="0"/>
              </a:rPr>
              <a:t>Manideep Sharma</a:t>
            </a:r>
          </a:p>
        </p:txBody>
      </p:sp>
      <p:sp>
        <p:nvSpPr>
          <p:cNvPr id="8" name="Rectangle 7">
            <a:extLst>
              <a:ext uri="{FF2B5EF4-FFF2-40B4-BE49-F238E27FC236}">
                <a16:creationId xmlns:a16="http://schemas.microsoft.com/office/drawing/2014/main" id="{A964D4E2-C2D9-42EC-877C-C97028CA0E58}"/>
              </a:ext>
            </a:extLst>
          </p:cNvPr>
          <p:cNvSpPr/>
          <p:nvPr/>
        </p:nvSpPr>
        <p:spPr>
          <a:xfrm>
            <a:off x="1468877" y="2665379"/>
            <a:ext cx="4922195" cy="813458"/>
          </a:xfrm>
          <a:prstGeom prst="rect">
            <a:avLst/>
          </a:prstGeom>
          <a:solidFill>
            <a:srgbClr val="F2EF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37E9B01-457A-49F4-8EAD-E34C9321EE79}"/>
              </a:ext>
            </a:extLst>
          </p:cNvPr>
          <p:cNvSpPr txBox="1"/>
          <p:nvPr/>
        </p:nvSpPr>
        <p:spPr>
          <a:xfrm>
            <a:off x="844089" y="2798699"/>
            <a:ext cx="6171770" cy="584775"/>
          </a:xfrm>
          <a:prstGeom prst="rect">
            <a:avLst/>
          </a:prstGeom>
          <a:noFill/>
        </p:spPr>
        <p:txBody>
          <a:bodyPr wrap="square" rtlCol="0">
            <a:spAutoFit/>
          </a:bodyPr>
          <a:lstStyle/>
          <a:p>
            <a:pPr algn="ctr"/>
            <a:r>
              <a:rPr lang="en-IN" sz="3200" i="1">
                <a:latin typeface="Calibri" panose="020F0502020204030204" pitchFamily="34" charset="0"/>
                <a:cs typeface="Calibri" panose="020F0502020204030204" pitchFamily="34" charset="0"/>
              </a:rPr>
              <a:t>Driving value from user opinion</a:t>
            </a:r>
          </a:p>
        </p:txBody>
      </p:sp>
    </p:spTree>
    <p:extLst>
      <p:ext uri="{BB962C8B-B14F-4D97-AF65-F5344CB8AC3E}">
        <p14:creationId xmlns:p14="http://schemas.microsoft.com/office/powerpoint/2010/main" val="2470030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p:txBody>
          <a:bodyPr/>
          <a:lstStyle/>
          <a:p>
            <a:r>
              <a:rPr lang="en-US" altLang="ko-KR"/>
              <a:t>Summarizing the user opinion</a:t>
            </a:r>
            <a:endParaRPr lang="ko-KR" altLang="en-US"/>
          </a:p>
        </p:txBody>
      </p:sp>
      <p:sp>
        <p:nvSpPr>
          <p:cNvPr id="4" name="TextBox 3">
            <a:extLst>
              <a:ext uri="{FF2B5EF4-FFF2-40B4-BE49-F238E27FC236}">
                <a16:creationId xmlns:a16="http://schemas.microsoft.com/office/drawing/2014/main" id="{2564102C-4115-452D-A6BC-8BC449E04BE2}"/>
              </a:ext>
            </a:extLst>
          </p:cNvPr>
          <p:cNvSpPr txBox="1"/>
          <p:nvPr/>
        </p:nvSpPr>
        <p:spPr>
          <a:xfrm>
            <a:off x="623047" y="1503335"/>
            <a:ext cx="11186661" cy="369332"/>
          </a:xfrm>
          <a:prstGeom prst="rect">
            <a:avLst/>
          </a:prstGeom>
          <a:noFill/>
        </p:spPr>
        <p:txBody>
          <a:bodyPr wrap="square" rtlCol="0">
            <a:spAutoFit/>
          </a:bodyPr>
          <a:lstStyle/>
          <a:p>
            <a:endParaRPr lang="ko-KR" altLang="en-US">
              <a:latin typeface="Calibri" panose="020F0502020204030204" pitchFamily="34" charset="0"/>
              <a:cs typeface="Calibri" panose="020F0502020204030204" pitchFamily="34" charset="0"/>
            </a:endParaRPr>
          </a:p>
        </p:txBody>
      </p:sp>
      <p:sp>
        <p:nvSpPr>
          <p:cNvPr id="2" name="Speech Bubble: Rectangle with Corners Rounded 1">
            <a:extLst>
              <a:ext uri="{FF2B5EF4-FFF2-40B4-BE49-F238E27FC236}">
                <a16:creationId xmlns:a16="http://schemas.microsoft.com/office/drawing/2014/main" id="{97E0D9DF-F456-4701-A4A0-817D8C40D831}"/>
              </a:ext>
            </a:extLst>
          </p:cNvPr>
          <p:cNvSpPr/>
          <p:nvPr/>
        </p:nvSpPr>
        <p:spPr>
          <a:xfrm>
            <a:off x="794331" y="1503334"/>
            <a:ext cx="3509819" cy="715891"/>
          </a:xfrm>
          <a:prstGeom prst="wedgeRoundRectCallout">
            <a:avLst>
              <a:gd name="adj1" fmla="val 48114"/>
              <a:gd name="adj2" fmla="val 97570"/>
              <a:gd name="adj3" fmla="val 16667"/>
            </a:avLst>
          </a:prstGeom>
          <a:solidFill>
            <a:srgbClr val="5C9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a:solidFill>
                  <a:schemeClr val="bg1"/>
                </a:solidFill>
              </a:rPr>
              <a:t>What is working?</a:t>
            </a:r>
          </a:p>
        </p:txBody>
      </p:sp>
      <p:sp>
        <p:nvSpPr>
          <p:cNvPr id="5" name="Speech Bubble: Rectangle with Corners Rounded 4">
            <a:extLst>
              <a:ext uri="{FF2B5EF4-FFF2-40B4-BE49-F238E27FC236}">
                <a16:creationId xmlns:a16="http://schemas.microsoft.com/office/drawing/2014/main" id="{5A8CFBF1-12BC-464F-AB6D-C5AAAACF02A4}"/>
              </a:ext>
            </a:extLst>
          </p:cNvPr>
          <p:cNvSpPr/>
          <p:nvPr/>
        </p:nvSpPr>
        <p:spPr>
          <a:xfrm flipH="1">
            <a:off x="7910945" y="1503333"/>
            <a:ext cx="3509819" cy="715891"/>
          </a:xfrm>
          <a:prstGeom prst="wedgeRoundRectCallout">
            <a:avLst>
              <a:gd name="adj1" fmla="val 48114"/>
              <a:gd name="adj2" fmla="val 97570"/>
              <a:gd name="adj3" fmla="val 16667"/>
            </a:avLst>
          </a:prstGeom>
          <a:solidFill>
            <a:srgbClr val="8A0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a:solidFill>
                  <a:schemeClr val="bg1"/>
                </a:solidFill>
              </a:rPr>
              <a:t>What is not working?</a:t>
            </a:r>
          </a:p>
        </p:txBody>
      </p:sp>
      <p:sp>
        <p:nvSpPr>
          <p:cNvPr id="6" name="Rectangle: Rounded Corners 5">
            <a:extLst>
              <a:ext uri="{FF2B5EF4-FFF2-40B4-BE49-F238E27FC236}">
                <a16:creationId xmlns:a16="http://schemas.microsoft.com/office/drawing/2014/main" id="{D0A5DBCC-A2ED-4D35-B02F-5ABDF2EA897F}"/>
              </a:ext>
            </a:extLst>
          </p:cNvPr>
          <p:cNvSpPr/>
          <p:nvPr/>
        </p:nvSpPr>
        <p:spPr>
          <a:xfrm>
            <a:off x="4447142" y="3479795"/>
            <a:ext cx="1554480" cy="452582"/>
          </a:xfrm>
          <a:prstGeom prst="roundRect">
            <a:avLst/>
          </a:prstGeom>
          <a:solidFill>
            <a:srgbClr val="80B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Community</a:t>
            </a:r>
          </a:p>
        </p:txBody>
      </p:sp>
      <p:sp>
        <p:nvSpPr>
          <p:cNvPr id="11" name="Rectangle: Rounded Corners 10">
            <a:extLst>
              <a:ext uri="{FF2B5EF4-FFF2-40B4-BE49-F238E27FC236}">
                <a16:creationId xmlns:a16="http://schemas.microsoft.com/office/drawing/2014/main" id="{CEE35FC8-B587-48D0-99F8-F77E6322ACA8}"/>
              </a:ext>
            </a:extLst>
          </p:cNvPr>
          <p:cNvSpPr/>
          <p:nvPr/>
        </p:nvSpPr>
        <p:spPr>
          <a:xfrm>
            <a:off x="6216376" y="3479795"/>
            <a:ext cx="1554480" cy="452582"/>
          </a:xfrm>
          <a:prstGeom prst="roundRect">
            <a:avLst/>
          </a:prstGeom>
          <a:solidFill>
            <a:srgbClr val="FF3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Privacy</a:t>
            </a:r>
          </a:p>
        </p:txBody>
      </p:sp>
      <p:sp>
        <p:nvSpPr>
          <p:cNvPr id="14" name="Rectangle: Rounded Corners 13">
            <a:extLst>
              <a:ext uri="{FF2B5EF4-FFF2-40B4-BE49-F238E27FC236}">
                <a16:creationId xmlns:a16="http://schemas.microsoft.com/office/drawing/2014/main" id="{0868F1F0-6AFE-4B01-8E36-2A9DD983193C}"/>
              </a:ext>
            </a:extLst>
          </p:cNvPr>
          <p:cNvSpPr/>
          <p:nvPr/>
        </p:nvSpPr>
        <p:spPr>
          <a:xfrm>
            <a:off x="4447142" y="4554961"/>
            <a:ext cx="1554480" cy="452582"/>
          </a:xfrm>
          <a:prstGeom prst="roundRect">
            <a:avLst/>
          </a:prstGeom>
          <a:solidFill>
            <a:srgbClr val="80B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Expertise</a:t>
            </a:r>
          </a:p>
        </p:txBody>
      </p:sp>
      <p:sp>
        <p:nvSpPr>
          <p:cNvPr id="15" name="Rectangle: Rounded Corners 14">
            <a:extLst>
              <a:ext uri="{FF2B5EF4-FFF2-40B4-BE49-F238E27FC236}">
                <a16:creationId xmlns:a16="http://schemas.microsoft.com/office/drawing/2014/main" id="{859D6F92-57DA-479C-8AC0-8163C8B9E791}"/>
              </a:ext>
            </a:extLst>
          </p:cNvPr>
          <p:cNvSpPr/>
          <p:nvPr/>
        </p:nvSpPr>
        <p:spPr>
          <a:xfrm>
            <a:off x="6216376" y="4565068"/>
            <a:ext cx="1554480" cy="452582"/>
          </a:xfrm>
          <a:prstGeom prst="roundRect">
            <a:avLst/>
          </a:prstGeom>
          <a:solidFill>
            <a:srgbClr val="FF3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Content </a:t>
            </a:r>
          </a:p>
          <a:p>
            <a:pPr algn="ctr"/>
            <a:r>
              <a:rPr lang="en-IN" sz="1400"/>
              <a:t>Filtering</a:t>
            </a:r>
          </a:p>
        </p:txBody>
      </p:sp>
      <p:sp>
        <p:nvSpPr>
          <p:cNvPr id="16" name="Rectangle: Rounded Corners 15">
            <a:extLst>
              <a:ext uri="{FF2B5EF4-FFF2-40B4-BE49-F238E27FC236}">
                <a16:creationId xmlns:a16="http://schemas.microsoft.com/office/drawing/2014/main" id="{43216E4C-89BC-4DE0-8566-E528869B8D04}"/>
              </a:ext>
            </a:extLst>
          </p:cNvPr>
          <p:cNvSpPr/>
          <p:nvPr/>
        </p:nvSpPr>
        <p:spPr>
          <a:xfrm>
            <a:off x="4447142" y="5622214"/>
            <a:ext cx="1554480" cy="452582"/>
          </a:xfrm>
          <a:prstGeom prst="roundRect">
            <a:avLst/>
          </a:prstGeom>
          <a:solidFill>
            <a:srgbClr val="80B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t>Platform</a:t>
            </a:r>
          </a:p>
        </p:txBody>
      </p:sp>
      <p:sp>
        <p:nvSpPr>
          <p:cNvPr id="17" name="Rectangle: Rounded Corners 16">
            <a:extLst>
              <a:ext uri="{FF2B5EF4-FFF2-40B4-BE49-F238E27FC236}">
                <a16:creationId xmlns:a16="http://schemas.microsoft.com/office/drawing/2014/main" id="{C424E58B-3534-43A4-BC7F-4CD3667E44BE}"/>
              </a:ext>
            </a:extLst>
          </p:cNvPr>
          <p:cNvSpPr/>
          <p:nvPr/>
        </p:nvSpPr>
        <p:spPr>
          <a:xfrm>
            <a:off x="6216377" y="5631751"/>
            <a:ext cx="1554480" cy="452582"/>
          </a:xfrm>
          <a:prstGeom prst="roundRect">
            <a:avLst/>
          </a:prstGeom>
          <a:solidFill>
            <a:srgbClr val="FF3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Recommender</a:t>
            </a:r>
          </a:p>
          <a:p>
            <a:pPr algn="ctr"/>
            <a:r>
              <a:rPr lang="en-IN" sz="1400"/>
              <a:t>System</a:t>
            </a:r>
          </a:p>
        </p:txBody>
      </p:sp>
      <p:grpSp>
        <p:nvGrpSpPr>
          <p:cNvPr id="24" name="Group 23">
            <a:extLst>
              <a:ext uri="{FF2B5EF4-FFF2-40B4-BE49-F238E27FC236}">
                <a16:creationId xmlns:a16="http://schemas.microsoft.com/office/drawing/2014/main" id="{C6DB9570-5E28-4C19-8B7E-A1897DAC586F}"/>
              </a:ext>
            </a:extLst>
          </p:cNvPr>
          <p:cNvGrpSpPr/>
          <p:nvPr/>
        </p:nvGrpSpPr>
        <p:grpSpPr>
          <a:xfrm>
            <a:off x="3475025" y="3266219"/>
            <a:ext cx="1095220" cy="481221"/>
            <a:chOff x="2993505" y="3288597"/>
            <a:chExt cx="1316493" cy="481221"/>
          </a:xfrm>
        </p:grpSpPr>
        <p:cxnSp>
          <p:nvCxnSpPr>
            <p:cNvPr id="19" name="Straight Connector 18">
              <a:extLst>
                <a:ext uri="{FF2B5EF4-FFF2-40B4-BE49-F238E27FC236}">
                  <a16:creationId xmlns:a16="http://schemas.microsoft.com/office/drawing/2014/main" id="{501565EB-CE71-480C-B04B-8B1049440575}"/>
                </a:ext>
              </a:extLst>
            </p:cNvPr>
            <p:cNvCxnSpPr/>
            <p:nvPr/>
          </p:nvCxnSpPr>
          <p:spPr>
            <a:xfrm>
              <a:off x="3629152" y="3334317"/>
              <a:ext cx="618836" cy="3717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08796B-4619-47C7-AE70-4F82620ACBFF}"/>
                </a:ext>
              </a:extLst>
            </p:cNvPr>
            <p:cNvCxnSpPr>
              <a:cxnSpLocks/>
            </p:cNvCxnSpPr>
            <p:nvPr/>
          </p:nvCxnSpPr>
          <p:spPr>
            <a:xfrm>
              <a:off x="3075709" y="3334317"/>
              <a:ext cx="5563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E43FC81-1425-4EDF-9C0B-21B0F9816D5D}"/>
                </a:ext>
              </a:extLst>
            </p:cNvPr>
            <p:cNvSpPr/>
            <p:nvPr/>
          </p:nvSpPr>
          <p:spPr>
            <a:xfrm>
              <a:off x="4218558" y="3678378"/>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D857E2F5-646F-4632-B63E-94B649C5B731}"/>
                </a:ext>
              </a:extLst>
            </p:cNvPr>
            <p:cNvSpPr/>
            <p:nvPr/>
          </p:nvSpPr>
          <p:spPr>
            <a:xfrm>
              <a:off x="2993505" y="3288597"/>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1F04AE26-52C4-4203-84E5-5B6DA8C90300}"/>
              </a:ext>
            </a:extLst>
          </p:cNvPr>
          <p:cNvSpPr txBox="1"/>
          <p:nvPr/>
        </p:nvSpPr>
        <p:spPr>
          <a:xfrm>
            <a:off x="8742973" y="2984305"/>
            <a:ext cx="2914067" cy="738664"/>
          </a:xfrm>
          <a:prstGeom prst="rect">
            <a:avLst/>
          </a:prstGeom>
          <a:noFill/>
        </p:spPr>
        <p:txBody>
          <a:bodyPr wrap="none" rtlCol="0">
            <a:spAutoFit/>
          </a:bodyPr>
          <a:lstStyle/>
          <a:p>
            <a:pPr algn="l"/>
            <a:r>
              <a:rPr lang="en-IN" sz="1400">
                <a:solidFill>
                  <a:schemeClr val="bg1"/>
                </a:solidFill>
                <a:latin typeface="Calibri" panose="020F0502020204030204" pitchFamily="34" charset="0"/>
                <a:cs typeface="Calibri" panose="020F0502020204030204" pitchFamily="34" charset="0"/>
              </a:rPr>
              <a:t>Several users have faced harassment </a:t>
            </a:r>
          </a:p>
          <a:p>
            <a:pPr algn="l"/>
            <a:r>
              <a:rPr lang="en-IN" sz="1400">
                <a:solidFill>
                  <a:schemeClr val="bg1"/>
                </a:solidFill>
                <a:latin typeface="Calibri" panose="020F0502020204030204" pitchFamily="34" charset="0"/>
                <a:cs typeface="Calibri" panose="020F0502020204030204" pitchFamily="34" charset="0"/>
              </a:rPr>
              <a:t>with people contacting them outside </a:t>
            </a:r>
          </a:p>
          <a:p>
            <a:pPr algn="l"/>
            <a:r>
              <a:rPr lang="en-IN" sz="1400">
                <a:solidFill>
                  <a:schemeClr val="bg1"/>
                </a:solidFill>
                <a:latin typeface="Calibri" panose="020F0502020204030204" pitchFamily="34" charset="0"/>
                <a:cs typeface="Calibri" panose="020F0502020204030204" pitchFamily="34" charset="0"/>
              </a:rPr>
              <a:t>of Clubhouse</a:t>
            </a:r>
          </a:p>
        </p:txBody>
      </p:sp>
      <p:sp>
        <p:nvSpPr>
          <p:cNvPr id="51" name="TextBox 50">
            <a:extLst>
              <a:ext uri="{FF2B5EF4-FFF2-40B4-BE49-F238E27FC236}">
                <a16:creationId xmlns:a16="http://schemas.microsoft.com/office/drawing/2014/main" id="{64CC6D0D-1D9A-4FC9-9541-A65EA1E3E54D}"/>
              </a:ext>
            </a:extLst>
          </p:cNvPr>
          <p:cNvSpPr txBox="1"/>
          <p:nvPr/>
        </p:nvSpPr>
        <p:spPr>
          <a:xfrm>
            <a:off x="8742007" y="4039658"/>
            <a:ext cx="2958246" cy="738664"/>
          </a:xfrm>
          <a:prstGeom prst="rect">
            <a:avLst/>
          </a:prstGeom>
          <a:noFill/>
        </p:spPr>
        <p:txBody>
          <a:bodyPr wrap="none" rtlCol="0">
            <a:spAutoFit/>
          </a:bodyPr>
          <a:lstStyle/>
          <a:p>
            <a:pPr algn="l"/>
            <a:r>
              <a:rPr lang="en-IN" sz="1400">
                <a:solidFill>
                  <a:schemeClr val="bg1"/>
                </a:solidFill>
                <a:latin typeface="Calibri" panose="020F0502020204030204" pitchFamily="34" charset="0"/>
                <a:cs typeface="Calibri" panose="020F0502020204030204" pitchFamily="34" charset="0"/>
              </a:rPr>
              <a:t>Number of ‘adult rooms’ is increasing,</a:t>
            </a:r>
          </a:p>
          <a:p>
            <a:pPr algn="l"/>
            <a:r>
              <a:rPr lang="en-IN" sz="1400">
                <a:solidFill>
                  <a:schemeClr val="bg1"/>
                </a:solidFill>
                <a:latin typeface="Calibri" panose="020F0502020204030204" pitchFamily="34" charset="0"/>
                <a:cs typeface="Calibri" panose="020F0502020204030204" pitchFamily="34" charset="0"/>
              </a:rPr>
              <a:t>encroaching on experience of users </a:t>
            </a:r>
          </a:p>
          <a:p>
            <a:pPr algn="l"/>
            <a:r>
              <a:rPr lang="en-IN" sz="1400">
                <a:solidFill>
                  <a:schemeClr val="bg1"/>
                </a:solidFill>
                <a:latin typeface="Calibri" panose="020F0502020204030204" pitchFamily="34" charset="0"/>
                <a:cs typeface="Calibri" panose="020F0502020204030204" pitchFamily="34" charset="0"/>
              </a:rPr>
              <a:t>not interested in them</a:t>
            </a:r>
          </a:p>
        </p:txBody>
      </p:sp>
      <p:sp>
        <p:nvSpPr>
          <p:cNvPr id="52" name="TextBox 51">
            <a:extLst>
              <a:ext uri="{FF2B5EF4-FFF2-40B4-BE49-F238E27FC236}">
                <a16:creationId xmlns:a16="http://schemas.microsoft.com/office/drawing/2014/main" id="{36891216-7523-4918-B026-E6DCD7D8A458}"/>
              </a:ext>
            </a:extLst>
          </p:cNvPr>
          <p:cNvSpPr txBox="1"/>
          <p:nvPr/>
        </p:nvSpPr>
        <p:spPr>
          <a:xfrm>
            <a:off x="8742007" y="5095011"/>
            <a:ext cx="2881173" cy="738664"/>
          </a:xfrm>
          <a:prstGeom prst="rect">
            <a:avLst/>
          </a:prstGeom>
          <a:noFill/>
        </p:spPr>
        <p:txBody>
          <a:bodyPr wrap="none" rtlCol="0">
            <a:spAutoFit/>
          </a:bodyPr>
          <a:lstStyle/>
          <a:p>
            <a:pPr algn="l"/>
            <a:r>
              <a:rPr lang="en-IN" sz="1400">
                <a:solidFill>
                  <a:schemeClr val="bg1"/>
                </a:solidFill>
                <a:latin typeface="Calibri" panose="020F0502020204030204" pitchFamily="34" charset="0"/>
                <a:cs typeface="Calibri" panose="020F0502020204030204" pitchFamily="34" charset="0"/>
              </a:rPr>
              <a:t>Many users have complained of poor</a:t>
            </a:r>
          </a:p>
          <a:p>
            <a:pPr algn="l"/>
            <a:r>
              <a:rPr lang="en-IN" sz="1400">
                <a:solidFill>
                  <a:schemeClr val="bg1"/>
                </a:solidFill>
                <a:latin typeface="Calibri" panose="020F0502020204030204" pitchFamily="34" charset="0"/>
                <a:cs typeface="Calibri" panose="020F0502020204030204" pitchFamily="34" charset="0"/>
              </a:rPr>
              <a:t>suggestions which has led to loss</a:t>
            </a:r>
          </a:p>
          <a:p>
            <a:pPr algn="l"/>
            <a:r>
              <a:rPr lang="en-IN" sz="1400">
                <a:solidFill>
                  <a:schemeClr val="bg1"/>
                </a:solidFill>
                <a:latin typeface="Calibri" panose="020F0502020204030204" pitchFamily="34" charset="0"/>
                <a:cs typeface="Calibri" panose="020F0502020204030204" pitchFamily="34" charset="0"/>
              </a:rPr>
              <a:t>of interest</a:t>
            </a:r>
          </a:p>
        </p:txBody>
      </p:sp>
      <p:sp>
        <p:nvSpPr>
          <p:cNvPr id="53" name="TextBox 52">
            <a:extLst>
              <a:ext uri="{FF2B5EF4-FFF2-40B4-BE49-F238E27FC236}">
                <a16:creationId xmlns:a16="http://schemas.microsoft.com/office/drawing/2014/main" id="{65293C30-DC2F-4ED1-9AB2-193433ED2740}"/>
              </a:ext>
            </a:extLst>
          </p:cNvPr>
          <p:cNvSpPr txBox="1"/>
          <p:nvPr/>
        </p:nvSpPr>
        <p:spPr>
          <a:xfrm>
            <a:off x="527651" y="2984304"/>
            <a:ext cx="2994795" cy="738664"/>
          </a:xfrm>
          <a:prstGeom prst="rect">
            <a:avLst/>
          </a:prstGeom>
          <a:noFill/>
        </p:spPr>
        <p:txBody>
          <a:bodyPr wrap="none" rtlCol="0">
            <a:spAutoFit/>
          </a:bodyPr>
          <a:lstStyle/>
          <a:p>
            <a:pPr algn="r"/>
            <a:r>
              <a:rPr lang="en-IN" sz="1400">
                <a:solidFill>
                  <a:schemeClr val="bg1"/>
                </a:solidFill>
                <a:latin typeface="Calibri" panose="020F0502020204030204" pitchFamily="34" charset="0"/>
                <a:cs typeface="Calibri" panose="020F0502020204030204" pitchFamily="34" charset="0"/>
              </a:rPr>
              <a:t>Clubhouse has a strong community of</a:t>
            </a:r>
          </a:p>
          <a:p>
            <a:pPr algn="r"/>
            <a:r>
              <a:rPr lang="en-IN" sz="1400">
                <a:solidFill>
                  <a:schemeClr val="bg1"/>
                </a:solidFill>
                <a:latin typeface="Calibri" panose="020F0502020204030204" pitchFamily="34" charset="0"/>
                <a:cs typeface="Calibri" panose="020F0502020204030204" pitchFamily="34" charset="0"/>
              </a:rPr>
              <a:t>creators and hosts who are committed</a:t>
            </a:r>
          </a:p>
          <a:p>
            <a:pPr algn="r"/>
            <a:r>
              <a:rPr lang="en-IN" sz="1400">
                <a:solidFill>
                  <a:schemeClr val="bg1"/>
                </a:solidFill>
                <a:latin typeface="Calibri" panose="020F0502020204030204" pitchFamily="34" charset="0"/>
                <a:cs typeface="Calibri" panose="020F0502020204030204" pitchFamily="34" charset="0"/>
              </a:rPr>
              <a:t>to the platform</a:t>
            </a:r>
          </a:p>
        </p:txBody>
      </p:sp>
      <p:sp>
        <p:nvSpPr>
          <p:cNvPr id="54" name="TextBox 53">
            <a:extLst>
              <a:ext uri="{FF2B5EF4-FFF2-40B4-BE49-F238E27FC236}">
                <a16:creationId xmlns:a16="http://schemas.microsoft.com/office/drawing/2014/main" id="{60A93311-82BE-4876-9EE6-84CC863A5364}"/>
              </a:ext>
            </a:extLst>
          </p:cNvPr>
          <p:cNvSpPr txBox="1"/>
          <p:nvPr/>
        </p:nvSpPr>
        <p:spPr>
          <a:xfrm>
            <a:off x="420184" y="4039658"/>
            <a:ext cx="3102261" cy="738664"/>
          </a:xfrm>
          <a:prstGeom prst="rect">
            <a:avLst/>
          </a:prstGeom>
          <a:noFill/>
        </p:spPr>
        <p:txBody>
          <a:bodyPr wrap="none" rtlCol="0">
            <a:spAutoFit/>
          </a:bodyPr>
          <a:lstStyle/>
          <a:p>
            <a:pPr algn="r"/>
            <a:r>
              <a:rPr lang="en-IN" sz="1400">
                <a:solidFill>
                  <a:schemeClr val="bg1"/>
                </a:solidFill>
                <a:latin typeface="Calibri" panose="020F0502020204030204" pitchFamily="34" charset="0"/>
                <a:cs typeface="Calibri" panose="020F0502020204030204" pitchFamily="34" charset="0"/>
              </a:rPr>
              <a:t>Celebrities and experts in a wide variety</a:t>
            </a:r>
          </a:p>
          <a:p>
            <a:pPr algn="r"/>
            <a:r>
              <a:rPr lang="en-IN" sz="1400">
                <a:solidFill>
                  <a:schemeClr val="bg1"/>
                </a:solidFill>
                <a:latin typeface="Calibri" panose="020F0502020204030204" pitchFamily="34" charset="0"/>
                <a:cs typeface="Calibri" panose="020F0502020204030204" pitchFamily="34" charset="0"/>
              </a:rPr>
              <a:t>of fields are present and actively</a:t>
            </a:r>
          </a:p>
          <a:p>
            <a:pPr algn="r"/>
            <a:r>
              <a:rPr lang="en-IN" sz="1400">
                <a:solidFill>
                  <a:schemeClr val="bg1"/>
                </a:solidFill>
                <a:latin typeface="Calibri" panose="020F0502020204030204" pitchFamily="34" charset="0"/>
                <a:cs typeface="Calibri" panose="020F0502020204030204" pitchFamily="34" charset="0"/>
              </a:rPr>
              <a:t>contribute to Clubhouse</a:t>
            </a:r>
          </a:p>
        </p:txBody>
      </p:sp>
      <p:sp>
        <p:nvSpPr>
          <p:cNvPr id="55" name="TextBox 54">
            <a:extLst>
              <a:ext uri="{FF2B5EF4-FFF2-40B4-BE49-F238E27FC236}">
                <a16:creationId xmlns:a16="http://schemas.microsoft.com/office/drawing/2014/main" id="{BA3C9460-F7D5-405C-A9D7-CAF3D90CE620}"/>
              </a:ext>
            </a:extLst>
          </p:cNvPr>
          <p:cNvSpPr txBox="1"/>
          <p:nvPr/>
        </p:nvSpPr>
        <p:spPr>
          <a:xfrm>
            <a:off x="113276" y="5089838"/>
            <a:ext cx="3389775" cy="738664"/>
          </a:xfrm>
          <a:prstGeom prst="rect">
            <a:avLst/>
          </a:prstGeom>
          <a:noFill/>
        </p:spPr>
        <p:txBody>
          <a:bodyPr wrap="none" rtlCol="0">
            <a:spAutoFit/>
          </a:bodyPr>
          <a:lstStyle/>
          <a:p>
            <a:pPr algn="r"/>
            <a:r>
              <a:rPr lang="en-IN" sz="1400">
                <a:solidFill>
                  <a:schemeClr val="bg1"/>
                </a:solidFill>
                <a:latin typeface="Calibri" panose="020F0502020204030204" pitchFamily="34" charset="0"/>
                <a:cs typeface="Calibri" panose="020F0502020204030204" pitchFamily="34" charset="0"/>
              </a:rPr>
              <a:t>Users are generally happy with the platform</a:t>
            </a:r>
          </a:p>
          <a:p>
            <a:pPr algn="r"/>
            <a:r>
              <a:rPr lang="en-IN" sz="1400">
                <a:solidFill>
                  <a:schemeClr val="bg1"/>
                </a:solidFill>
                <a:latin typeface="Calibri" panose="020F0502020204030204" pitchFamily="34" charset="0"/>
                <a:cs typeface="Calibri" panose="020F0502020204030204" pitchFamily="34" charset="0"/>
              </a:rPr>
              <a:t>in terms of audio quality, and the features</a:t>
            </a:r>
          </a:p>
          <a:p>
            <a:pPr algn="r"/>
            <a:r>
              <a:rPr lang="en-IN" sz="1400">
                <a:solidFill>
                  <a:schemeClr val="bg1"/>
                </a:solidFill>
                <a:latin typeface="Calibri" panose="020F0502020204030204" pitchFamily="34" charset="0"/>
                <a:cs typeface="Calibri" panose="020F0502020204030204" pitchFamily="34" charset="0"/>
              </a:rPr>
              <a:t>that enable interaction between users</a:t>
            </a:r>
          </a:p>
        </p:txBody>
      </p:sp>
      <p:grpSp>
        <p:nvGrpSpPr>
          <p:cNvPr id="81" name="Group 80">
            <a:extLst>
              <a:ext uri="{FF2B5EF4-FFF2-40B4-BE49-F238E27FC236}">
                <a16:creationId xmlns:a16="http://schemas.microsoft.com/office/drawing/2014/main" id="{213F4B20-78DE-4A5B-8DAB-6B32B72E970A}"/>
              </a:ext>
            </a:extLst>
          </p:cNvPr>
          <p:cNvGrpSpPr/>
          <p:nvPr/>
        </p:nvGrpSpPr>
        <p:grpSpPr>
          <a:xfrm>
            <a:off x="3486354" y="4362111"/>
            <a:ext cx="1095220" cy="481221"/>
            <a:chOff x="2993505" y="3288597"/>
            <a:chExt cx="1316493" cy="481221"/>
          </a:xfrm>
        </p:grpSpPr>
        <p:cxnSp>
          <p:nvCxnSpPr>
            <p:cNvPr id="82" name="Straight Connector 81">
              <a:extLst>
                <a:ext uri="{FF2B5EF4-FFF2-40B4-BE49-F238E27FC236}">
                  <a16:creationId xmlns:a16="http://schemas.microsoft.com/office/drawing/2014/main" id="{22E94D67-2A78-4815-8B41-44CB72A3C4A9}"/>
                </a:ext>
              </a:extLst>
            </p:cNvPr>
            <p:cNvCxnSpPr/>
            <p:nvPr/>
          </p:nvCxnSpPr>
          <p:spPr>
            <a:xfrm>
              <a:off x="3629152" y="3334317"/>
              <a:ext cx="618836" cy="3717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C94DED0-C77C-4E2E-8619-6EC91E716AC3}"/>
                </a:ext>
              </a:extLst>
            </p:cNvPr>
            <p:cNvCxnSpPr>
              <a:cxnSpLocks/>
            </p:cNvCxnSpPr>
            <p:nvPr/>
          </p:nvCxnSpPr>
          <p:spPr>
            <a:xfrm>
              <a:off x="3075709" y="3334317"/>
              <a:ext cx="5563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C65CC7B-C836-4850-BBD2-2D6C43398038}"/>
                </a:ext>
              </a:extLst>
            </p:cNvPr>
            <p:cNvSpPr/>
            <p:nvPr/>
          </p:nvSpPr>
          <p:spPr>
            <a:xfrm>
              <a:off x="4218558" y="3678378"/>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a:extLst>
                <a:ext uri="{FF2B5EF4-FFF2-40B4-BE49-F238E27FC236}">
                  <a16:creationId xmlns:a16="http://schemas.microsoft.com/office/drawing/2014/main" id="{57D8B94B-588B-4184-9E28-41DEB7AE4A40}"/>
                </a:ext>
              </a:extLst>
            </p:cNvPr>
            <p:cNvSpPr/>
            <p:nvPr/>
          </p:nvSpPr>
          <p:spPr>
            <a:xfrm>
              <a:off x="2993505" y="3288597"/>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6" name="Group 85">
            <a:extLst>
              <a:ext uri="{FF2B5EF4-FFF2-40B4-BE49-F238E27FC236}">
                <a16:creationId xmlns:a16="http://schemas.microsoft.com/office/drawing/2014/main" id="{C340831E-A7C3-41F0-98B9-795951D0E325}"/>
              </a:ext>
            </a:extLst>
          </p:cNvPr>
          <p:cNvGrpSpPr/>
          <p:nvPr/>
        </p:nvGrpSpPr>
        <p:grpSpPr>
          <a:xfrm>
            <a:off x="3513060" y="5389516"/>
            <a:ext cx="1095220" cy="481221"/>
            <a:chOff x="2993505" y="3288597"/>
            <a:chExt cx="1316493" cy="481221"/>
          </a:xfrm>
        </p:grpSpPr>
        <p:cxnSp>
          <p:nvCxnSpPr>
            <p:cNvPr id="87" name="Straight Connector 86">
              <a:extLst>
                <a:ext uri="{FF2B5EF4-FFF2-40B4-BE49-F238E27FC236}">
                  <a16:creationId xmlns:a16="http://schemas.microsoft.com/office/drawing/2014/main" id="{E866DEB9-DCDA-42CF-B5C6-B7FF37B668AF}"/>
                </a:ext>
              </a:extLst>
            </p:cNvPr>
            <p:cNvCxnSpPr/>
            <p:nvPr/>
          </p:nvCxnSpPr>
          <p:spPr>
            <a:xfrm>
              <a:off x="3629152" y="3334317"/>
              <a:ext cx="618836" cy="3717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499A558-FF96-42CA-AE38-B492A7D26C77}"/>
                </a:ext>
              </a:extLst>
            </p:cNvPr>
            <p:cNvCxnSpPr>
              <a:cxnSpLocks/>
            </p:cNvCxnSpPr>
            <p:nvPr/>
          </p:nvCxnSpPr>
          <p:spPr>
            <a:xfrm>
              <a:off x="3075709" y="3334317"/>
              <a:ext cx="5563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8CE1C6E1-95B8-4732-8A5E-4BCBC077A19E}"/>
                </a:ext>
              </a:extLst>
            </p:cNvPr>
            <p:cNvSpPr/>
            <p:nvPr/>
          </p:nvSpPr>
          <p:spPr>
            <a:xfrm>
              <a:off x="4218558" y="3678378"/>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992BC176-DBBD-4F34-A341-E1F159748D79}"/>
                </a:ext>
              </a:extLst>
            </p:cNvPr>
            <p:cNvSpPr/>
            <p:nvPr/>
          </p:nvSpPr>
          <p:spPr>
            <a:xfrm>
              <a:off x="2993505" y="3288597"/>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1" name="Group 90">
            <a:extLst>
              <a:ext uri="{FF2B5EF4-FFF2-40B4-BE49-F238E27FC236}">
                <a16:creationId xmlns:a16="http://schemas.microsoft.com/office/drawing/2014/main" id="{96FF5DCD-CD30-4CE3-A59C-41C5D97942E0}"/>
              </a:ext>
            </a:extLst>
          </p:cNvPr>
          <p:cNvGrpSpPr/>
          <p:nvPr/>
        </p:nvGrpSpPr>
        <p:grpSpPr>
          <a:xfrm flipH="1">
            <a:off x="7619103" y="3273843"/>
            <a:ext cx="1095220" cy="481221"/>
            <a:chOff x="2993505" y="3288597"/>
            <a:chExt cx="1316493" cy="481221"/>
          </a:xfrm>
        </p:grpSpPr>
        <p:cxnSp>
          <p:nvCxnSpPr>
            <p:cNvPr id="92" name="Straight Connector 91">
              <a:extLst>
                <a:ext uri="{FF2B5EF4-FFF2-40B4-BE49-F238E27FC236}">
                  <a16:creationId xmlns:a16="http://schemas.microsoft.com/office/drawing/2014/main" id="{D12117EC-E571-4B41-9659-5483C2D82B83}"/>
                </a:ext>
              </a:extLst>
            </p:cNvPr>
            <p:cNvCxnSpPr/>
            <p:nvPr/>
          </p:nvCxnSpPr>
          <p:spPr>
            <a:xfrm>
              <a:off x="3629152" y="3334317"/>
              <a:ext cx="618836" cy="3717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6ECC9C6-AE56-46CA-9F67-97F382201A61}"/>
                </a:ext>
              </a:extLst>
            </p:cNvPr>
            <p:cNvCxnSpPr>
              <a:cxnSpLocks/>
            </p:cNvCxnSpPr>
            <p:nvPr/>
          </p:nvCxnSpPr>
          <p:spPr>
            <a:xfrm>
              <a:off x="3075709" y="3334317"/>
              <a:ext cx="5563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E659FB8F-21A3-4E69-9BA6-6499C135FC2F}"/>
                </a:ext>
              </a:extLst>
            </p:cNvPr>
            <p:cNvSpPr/>
            <p:nvPr/>
          </p:nvSpPr>
          <p:spPr>
            <a:xfrm>
              <a:off x="4218558" y="3678378"/>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F66F6E61-F880-430F-A06E-20D75407B0AA}"/>
                </a:ext>
              </a:extLst>
            </p:cNvPr>
            <p:cNvSpPr/>
            <p:nvPr/>
          </p:nvSpPr>
          <p:spPr>
            <a:xfrm>
              <a:off x="2993505" y="3288597"/>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6" name="Group 95">
            <a:extLst>
              <a:ext uri="{FF2B5EF4-FFF2-40B4-BE49-F238E27FC236}">
                <a16:creationId xmlns:a16="http://schemas.microsoft.com/office/drawing/2014/main" id="{B2AC1C0A-9EB6-4896-B627-30B6B116F4E1}"/>
              </a:ext>
            </a:extLst>
          </p:cNvPr>
          <p:cNvGrpSpPr/>
          <p:nvPr/>
        </p:nvGrpSpPr>
        <p:grpSpPr>
          <a:xfrm flipH="1">
            <a:off x="7626827" y="4359704"/>
            <a:ext cx="1095220" cy="481221"/>
            <a:chOff x="2993505" y="3288597"/>
            <a:chExt cx="1316493" cy="481221"/>
          </a:xfrm>
        </p:grpSpPr>
        <p:cxnSp>
          <p:nvCxnSpPr>
            <p:cNvPr id="97" name="Straight Connector 96">
              <a:extLst>
                <a:ext uri="{FF2B5EF4-FFF2-40B4-BE49-F238E27FC236}">
                  <a16:creationId xmlns:a16="http://schemas.microsoft.com/office/drawing/2014/main" id="{8708B22A-FE9C-498F-B9E2-D1135D994C11}"/>
                </a:ext>
              </a:extLst>
            </p:cNvPr>
            <p:cNvCxnSpPr/>
            <p:nvPr/>
          </p:nvCxnSpPr>
          <p:spPr>
            <a:xfrm>
              <a:off x="3629152" y="3334317"/>
              <a:ext cx="618836" cy="3717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F9B85E-92AF-44E7-9DE8-4C735D01DF2A}"/>
                </a:ext>
              </a:extLst>
            </p:cNvPr>
            <p:cNvCxnSpPr>
              <a:cxnSpLocks/>
            </p:cNvCxnSpPr>
            <p:nvPr/>
          </p:nvCxnSpPr>
          <p:spPr>
            <a:xfrm>
              <a:off x="3075709" y="3334317"/>
              <a:ext cx="5563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928AAC1E-500F-4B74-9EE6-16046CB80E1B}"/>
                </a:ext>
              </a:extLst>
            </p:cNvPr>
            <p:cNvSpPr/>
            <p:nvPr/>
          </p:nvSpPr>
          <p:spPr>
            <a:xfrm>
              <a:off x="4218558" y="3678378"/>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Oval 99">
              <a:extLst>
                <a:ext uri="{FF2B5EF4-FFF2-40B4-BE49-F238E27FC236}">
                  <a16:creationId xmlns:a16="http://schemas.microsoft.com/office/drawing/2014/main" id="{23802586-42B4-43BC-8014-73BC80CD4FF7}"/>
                </a:ext>
              </a:extLst>
            </p:cNvPr>
            <p:cNvSpPr/>
            <p:nvPr/>
          </p:nvSpPr>
          <p:spPr>
            <a:xfrm>
              <a:off x="2993505" y="3288597"/>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1" name="Group 100">
            <a:extLst>
              <a:ext uri="{FF2B5EF4-FFF2-40B4-BE49-F238E27FC236}">
                <a16:creationId xmlns:a16="http://schemas.microsoft.com/office/drawing/2014/main" id="{A3F554F9-6B3F-4C13-9B70-06BAF926B848}"/>
              </a:ext>
            </a:extLst>
          </p:cNvPr>
          <p:cNvGrpSpPr/>
          <p:nvPr/>
        </p:nvGrpSpPr>
        <p:grpSpPr>
          <a:xfrm flipH="1">
            <a:off x="7632286" y="5417868"/>
            <a:ext cx="1095220" cy="481221"/>
            <a:chOff x="2993505" y="3288597"/>
            <a:chExt cx="1316493" cy="481221"/>
          </a:xfrm>
        </p:grpSpPr>
        <p:cxnSp>
          <p:nvCxnSpPr>
            <p:cNvPr id="102" name="Straight Connector 101">
              <a:extLst>
                <a:ext uri="{FF2B5EF4-FFF2-40B4-BE49-F238E27FC236}">
                  <a16:creationId xmlns:a16="http://schemas.microsoft.com/office/drawing/2014/main" id="{FDA016EC-64A0-4CC5-BC6F-B33CA1E02CEC}"/>
                </a:ext>
              </a:extLst>
            </p:cNvPr>
            <p:cNvCxnSpPr/>
            <p:nvPr/>
          </p:nvCxnSpPr>
          <p:spPr>
            <a:xfrm>
              <a:off x="3629152" y="3334317"/>
              <a:ext cx="618836" cy="3717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E8DEBAC-C55B-4FFB-B13E-D4A3C70C0947}"/>
                </a:ext>
              </a:extLst>
            </p:cNvPr>
            <p:cNvCxnSpPr>
              <a:cxnSpLocks/>
            </p:cNvCxnSpPr>
            <p:nvPr/>
          </p:nvCxnSpPr>
          <p:spPr>
            <a:xfrm>
              <a:off x="3075709" y="3334317"/>
              <a:ext cx="5563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F05325C1-2D5A-4359-B27D-54701A9C8D43}"/>
                </a:ext>
              </a:extLst>
            </p:cNvPr>
            <p:cNvSpPr/>
            <p:nvPr/>
          </p:nvSpPr>
          <p:spPr>
            <a:xfrm>
              <a:off x="4218558" y="3678378"/>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104">
              <a:extLst>
                <a:ext uri="{FF2B5EF4-FFF2-40B4-BE49-F238E27FC236}">
                  <a16:creationId xmlns:a16="http://schemas.microsoft.com/office/drawing/2014/main" id="{2F97E97E-B86C-4ACC-9C0B-18A8F808C9C9}"/>
                </a:ext>
              </a:extLst>
            </p:cNvPr>
            <p:cNvSpPr/>
            <p:nvPr/>
          </p:nvSpPr>
          <p:spPr>
            <a:xfrm>
              <a:off x="2993505" y="3288597"/>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0641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p:txBody>
          <a:bodyPr/>
          <a:lstStyle/>
          <a:p>
            <a:r>
              <a:rPr lang="en-US" altLang="ko-KR"/>
              <a:t>Recommendations and the way forward</a:t>
            </a:r>
            <a:endParaRPr lang="ko-KR" altLang="en-US"/>
          </a:p>
        </p:txBody>
      </p:sp>
      <p:sp>
        <p:nvSpPr>
          <p:cNvPr id="4" name="TextBox 3">
            <a:extLst>
              <a:ext uri="{FF2B5EF4-FFF2-40B4-BE49-F238E27FC236}">
                <a16:creationId xmlns:a16="http://schemas.microsoft.com/office/drawing/2014/main" id="{2564102C-4115-452D-A6BC-8BC449E04BE2}"/>
              </a:ext>
            </a:extLst>
          </p:cNvPr>
          <p:cNvSpPr txBox="1"/>
          <p:nvPr/>
        </p:nvSpPr>
        <p:spPr>
          <a:xfrm>
            <a:off x="623047" y="1503335"/>
            <a:ext cx="11186661" cy="369332"/>
          </a:xfrm>
          <a:prstGeom prst="rect">
            <a:avLst/>
          </a:prstGeom>
          <a:noFill/>
        </p:spPr>
        <p:txBody>
          <a:bodyPr wrap="square" rtlCol="0">
            <a:spAutoFit/>
          </a:bodyPr>
          <a:lstStyle/>
          <a:p>
            <a:r>
              <a:rPr lang="en-US" altLang="ko-KR">
                <a:latin typeface="Calibri" panose="020F0502020204030204" pitchFamily="34" charset="0"/>
                <a:cs typeface="Calibri" panose="020F0502020204030204" pitchFamily="34" charset="0"/>
              </a:rPr>
              <a:t>d</a:t>
            </a:r>
            <a:endParaRPr lang="ko-KR" altLang="en-US">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CEBAF439-1616-46C8-8BCA-E11C3333B4D5}"/>
              </a:ext>
            </a:extLst>
          </p:cNvPr>
          <p:cNvSpPr/>
          <p:nvPr/>
        </p:nvSpPr>
        <p:spPr>
          <a:xfrm>
            <a:off x="1298588" y="2706893"/>
            <a:ext cx="3939571" cy="1129816"/>
          </a:xfrm>
          <a:prstGeom prst="roundRect">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IN" sz="1600">
                <a:solidFill>
                  <a:sysClr val="windowText" lastClr="000000"/>
                </a:solidFill>
                <a:latin typeface="Calibri" panose="020F0502020204030204" pitchFamily="34" charset="0"/>
                <a:cs typeface="Calibri" panose="020F0502020204030204" pitchFamily="34" charset="0"/>
              </a:rPr>
              <a:t>Engage and reward top content creators </a:t>
            </a:r>
          </a:p>
          <a:p>
            <a:pPr algn="l"/>
            <a:r>
              <a:rPr lang="en-IN" sz="1600">
                <a:solidFill>
                  <a:sysClr val="windowText" lastClr="000000"/>
                </a:solidFill>
                <a:latin typeface="Calibri" panose="020F0502020204030204" pitchFamily="34" charset="0"/>
                <a:cs typeface="Calibri" panose="020F0502020204030204" pitchFamily="34" charset="0"/>
              </a:rPr>
              <a:t>and moderators to prevent important users from churning out of the platform.</a:t>
            </a:r>
          </a:p>
        </p:txBody>
      </p:sp>
      <p:sp>
        <p:nvSpPr>
          <p:cNvPr id="12" name="Rectangle: Rounded Corners 11">
            <a:extLst>
              <a:ext uri="{FF2B5EF4-FFF2-40B4-BE49-F238E27FC236}">
                <a16:creationId xmlns:a16="http://schemas.microsoft.com/office/drawing/2014/main" id="{734BD669-E298-4816-A3EE-6C42D79442A5}"/>
              </a:ext>
            </a:extLst>
          </p:cNvPr>
          <p:cNvSpPr/>
          <p:nvPr/>
        </p:nvSpPr>
        <p:spPr>
          <a:xfrm>
            <a:off x="7268898" y="2706893"/>
            <a:ext cx="4100944" cy="1129816"/>
          </a:xfrm>
          <a:prstGeom prst="roundRect">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IN" sz="1600">
                <a:solidFill>
                  <a:sysClr val="windowText" lastClr="000000"/>
                </a:solidFill>
                <a:latin typeface="Calibri" panose="020F0502020204030204" pitchFamily="34" charset="0"/>
                <a:cs typeface="Calibri" panose="020F0502020204030204" pitchFamily="34" charset="0"/>
              </a:rPr>
              <a:t>Develop a strong recommender system that </a:t>
            </a:r>
          </a:p>
          <a:p>
            <a:pPr algn="l"/>
            <a:r>
              <a:rPr lang="en-IN" sz="1600">
                <a:solidFill>
                  <a:sysClr val="windowText" lastClr="000000"/>
                </a:solidFill>
                <a:latin typeface="Calibri" panose="020F0502020204030204" pitchFamily="34" charset="0"/>
                <a:cs typeface="Calibri" panose="020F0502020204030204" pitchFamily="34" charset="0"/>
              </a:rPr>
              <a:t>can suggest rooms suitable to users’ interests</a:t>
            </a:r>
          </a:p>
        </p:txBody>
      </p:sp>
      <p:sp>
        <p:nvSpPr>
          <p:cNvPr id="13" name="Rectangle: Rounded Corners 12">
            <a:extLst>
              <a:ext uri="{FF2B5EF4-FFF2-40B4-BE49-F238E27FC236}">
                <a16:creationId xmlns:a16="http://schemas.microsoft.com/office/drawing/2014/main" id="{9052E109-6276-4E0C-AB58-4C4CB3C08CAD}"/>
              </a:ext>
            </a:extLst>
          </p:cNvPr>
          <p:cNvSpPr/>
          <p:nvPr/>
        </p:nvSpPr>
        <p:spPr>
          <a:xfrm>
            <a:off x="1298588" y="4867202"/>
            <a:ext cx="3939571" cy="1129816"/>
          </a:xfrm>
          <a:prstGeom prst="roundRect">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IN" sz="1600">
                <a:solidFill>
                  <a:sysClr val="windowText" lastClr="000000"/>
                </a:solidFill>
                <a:latin typeface="Calibri" panose="020F0502020204030204" pitchFamily="34" charset="0"/>
                <a:cs typeface="Calibri" panose="020F0502020204030204" pitchFamily="34" charset="0"/>
              </a:rPr>
              <a:t>Develop features to automatically detect </a:t>
            </a:r>
          </a:p>
          <a:p>
            <a:pPr algn="l"/>
            <a:r>
              <a:rPr lang="en-IN" sz="1600">
                <a:solidFill>
                  <a:sysClr val="windowText" lastClr="000000"/>
                </a:solidFill>
                <a:latin typeface="Calibri" panose="020F0502020204030204" pitchFamily="34" charset="0"/>
                <a:cs typeface="Calibri" panose="020F0502020204030204" pitchFamily="34" charset="0"/>
              </a:rPr>
              <a:t>abusive content and flag it for review</a:t>
            </a:r>
            <a:endParaRPr lang="en-IN" sz="1600">
              <a:solidFill>
                <a:sysClr val="windowText" lastClr="000000"/>
              </a:solidFill>
            </a:endParaRPr>
          </a:p>
        </p:txBody>
      </p:sp>
      <p:sp>
        <p:nvSpPr>
          <p:cNvPr id="14" name="Rectangle: Rounded Corners 13">
            <a:extLst>
              <a:ext uri="{FF2B5EF4-FFF2-40B4-BE49-F238E27FC236}">
                <a16:creationId xmlns:a16="http://schemas.microsoft.com/office/drawing/2014/main" id="{D21A440E-6D81-4EDD-B765-34A897C5F449}"/>
              </a:ext>
            </a:extLst>
          </p:cNvPr>
          <p:cNvSpPr/>
          <p:nvPr/>
        </p:nvSpPr>
        <p:spPr>
          <a:xfrm>
            <a:off x="7268898" y="4867202"/>
            <a:ext cx="4185165" cy="1129816"/>
          </a:xfrm>
          <a:prstGeom prst="roundRect">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IN" sz="1600">
                <a:solidFill>
                  <a:sysClr val="windowText" lastClr="000000"/>
                </a:solidFill>
                <a:latin typeface="Calibri" panose="020F0502020204030204" pitchFamily="34" charset="0"/>
                <a:cs typeface="Calibri" panose="020F0502020204030204" pitchFamily="34" charset="0"/>
              </a:rPr>
              <a:t>Clubhouse should tackle the harassment </a:t>
            </a:r>
          </a:p>
          <a:p>
            <a:pPr algn="l"/>
            <a:r>
              <a:rPr lang="en-IN" sz="1600">
                <a:solidFill>
                  <a:sysClr val="windowText" lastClr="000000"/>
                </a:solidFill>
                <a:latin typeface="Calibri" panose="020F0502020204030204" pitchFamily="34" charset="0"/>
                <a:cs typeface="Calibri" panose="020F0502020204030204" pitchFamily="34" charset="0"/>
              </a:rPr>
              <a:t>cases that happened on it’s platform and take constructive measures to improve brand image</a:t>
            </a:r>
          </a:p>
        </p:txBody>
      </p:sp>
      <p:sp>
        <p:nvSpPr>
          <p:cNvPr id="6" name="Rectangle: Rounded Corners 5">
            <a:extLst>
              <a:ext uri="{FF2B5EF4-FFF2-40B4-BE49-F238E27FC236}">
                <a16:creationId xmlns:a16="http://schemas.microsoft.com/office/drawing/2014/main" id="{1AA917A7-A9B5-48E3-A5E2-D5A6D43DF767}"/>
              </a:ext>
            </a:extLst>
          </p:cNvPr>
          <p:cNvSpPr/>
          <p:nvPr/>
        </p:nvSpPr>
        <p:spPr>
          <a:xfrm>
            <a:off x="1298589" y="2405141"/>
            <a:ext cx="2764364" cy="45258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bg1"/>
                </a:solidFill>
                <a:latin typeface="Calibri" panose="020F0502020204030204" pitchFamily="34" charset="0"/>
                <a:cs typeface="Calibri" panose="020F0502020204030204" pitchFamily="34" charset="0"/>
              </a:rPr>
              <a:t>Preserve Community</a:t>
            </a:r>
            <a:endParaRPr lang="en-IN" sz="1600" b="1"/>
          </a:p>
        </p:txBody>
      </p:sp>
      <p:sp>
        <p:nvSpPr>
          <p:cNvPr id="7" name="Rectangle: Rounded Corners 6">
            <a:extLst>
              <a:ext uri="{FF2B5EF4-FFF2-40B4-BE49-F238E27FC236}">
                <a16:creationId xmlns:a16="http://schemas.microsoft.com/office/drawing/2014/main" id="{A11F1EBB-DE67-41A6-91ED-14C7A9D38470}"/>
              </a:ext>
            </a:extLst>
          </p:cNvPr>
          <p:cNvSpPr/>
          <p:nvPr/>
        </p:nvSpPr>
        <p:spPr>
          <a:xfrm>
            <a:off x="7268899" y="4481226"/>
            <a:ext cx="2982006" cy="45258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bg1"/>
                </a:solidFill>
                <a:latin typeface="Calibri" panose="020F0502020204030204" pitchFamily="34" charset="0"/>
                <a:cs typeface="Calibri" panose="020F0502020204030204" pitchFamily="34" charset="0"/>
              </a:rPr>
              <a:t>Take harassment cases seriously</a:t>
            </a:r>
            <a:endParaRPr lang="en-IN" sz="1600" b="1"/>
          </a:p>
        </p:txBody>
      </p:sp>
      <p:sp>
        <p:nvSpPr>
          <p:cNvPr id="8" name="Rectangle: Rounded Corners 7">
            <a:extLst>
              <a:ext uri="{FF2B5EF4-FFF2-40B4-BE49-F238E27FC236}">
                <a16:creationId xmlns:a16="http://schemas.microsoft.com/office/drawing/2014/main" id="{CE3F966F-B62E-4430-85E4-50F982D2C048}"/>
              </a:ext>
            </a:extLst>
          </p:cNvPr>
          <p:cNvSpPr/>
          <p:nvPr/>
        </p:nvSpPr>
        <p:spPr>
          <a:xfrm>
            <a:off x="7268899" y="2405141"/>
            <a:ext cx="2764364" cy="4525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bg1"/>
                </a:solidFill>
                <a:latin typeface="Calibri" panose="020F0502020204030204" pitchFamily="34" charset="0"/>
                <a:cs typeface="Calibri" panose="020F0502020204030204" pitchFamily="34" charset="0"/>
              </a:rPr>
              <a:t>Better Recommendations</a:t>
            </a:r>
            <a:endParaRPr lang="en-IN" sz="1600" b="1"/>
          </a:p>
        </p:txBody>
      </p:sp>
      <p:sp>
        <p:nvSpPr>
          <p:cNvPr id="9" name="Rectangle: Rounded Corners 8">
            <a:extLst>
              <a:ext uri="{FF2B5EF4-FFF2-40B4-BE49-F238E27FC236}">
                <a16:creationId xmlns:a16="http://schemas.microsoft.com/office/drawing/2014/main" id="{24C69204-47DF-4F45-8D18-9C40C1C431F3}"/>
              </a:ext>
            </a:extLst>
          </p:cNvPr>
          <p:cNvSpPr/>
          <p:nvPr/>
        </p:nvSpPr>
        <p:spPr>
          <a:xfrm>
            <a:off x="1298588" y="4565450"/>
            <a:ext cx="2855237" cy="4525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bg1"/>
                </a:solidFill>
                <a:latin typeface="Calibri" panose="020F0502020204030204" pitchFamily="34" charset="0"/>
                <a:cs typeface="Calibri" panose="020F0502020204030204" pitchFamily="34" charset="0"/>
              </a:rPr>
              <a:t>Automated content censorship</a:t>
            </a:r>
            <a:endParaRPr lang="en-IN" sz="1600" b="1"/>
          </a:p>
        </p:txBody>
      </p:sp>
      <p:pic>
        <p:nvPicPr>
          <p:cNvPr id="18" name="Picture 17">
            <a:extLst>
              <a:ext uri="{FF2B5EF4-FFF2-40B4-BE49-F238E27FC236}">
                <a16:creationId xmlns:a16="http://schemas.microsoft.com/office/drawing/2014/main" id="{46842C95-90F0-40B1-9876-7804BFC5AC2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Lst>
          </a:blip>
          <a:srcRect t="1346" r="979"/>
          <a:stretch/>
        </p:blipFill>
        <p:spPr>
          <a:xfrm>
            <a:off x="983531" y="2405141"/>
            <a:ext cx="397153" cy="425873"/>
          </a:xfrm>
          <a:prstGeom prst="rect">
            <a:avLst/>
          </a:prstGeom>
        </p:spPr>
      </p:pic>
      <p:pic>
        <p:nvPicPr>
          <p:cNvPr id="19" name="Picture 18">
            <a:extLst>
              <a:ext uri="{FF2B5EF4-FFF2-40B4-BE49-F238E27FC236}">
                <a16:creationId xmlns:a16="http://schemas.microsoft.com/office/drawing/2014/main" id="{CF556CC6-78E7-4B8D-B92B-1869DF6AA10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Lst>
          </a:blip>
          <a:srcRect t="1346" r="979"/>
          <a:stretch/>
        </p:blipFill>
        <p:spPr>
          <a:xfrm>
            <a:off x="983531" y="4578804"/>
            <a:ext cx="397153" cy="425873"/>
          </a:xfrm>
          <a:prstGeom prst="rect">
            <a:avLst/>
          </a:prstGeom>
        </p:spPr>
      </p:pic>
      <p:pic>
        <p:nvPicPr>
          <p:cNvPr id="20" name="Picture 19">
            <a:extLst>
              <a:ext uri="{FF2B5EF4-FFF2-40B4-BE49-F238E27FC236}">
                <a16:creationId xmlns:a16="http://schemas.microsoft.com/office/drawing/2014/main" id="{A6F58DB8-CEA1-40F7-A17E-07AD70BA38F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Lst>
          </a:blip>
          <a:srcRect t="1346" r="979"/>
          <a:stretch/>
        </p:blipFill>
        <p:spPr>
          <a:xfrm>
            <a:off x="6894968" y="2418496"/>
            <a:ext cx="397153" cy="425873"/>
          </a:xfrm>
          <a:prstGeom prst="rect">
            <a:avLst/>
          </a:prstGeom>
        </p:spPr>
      </p:pic>
      <p:pic>
        <p:nvPicPr>
          <p:cNvPr id="21" name="Picture 20">
            <a:extLst>
              <a:ext uri="{FF2B5EF4-FFF2-40B4-BE49-F238E27FC236}">
                <a16:creationId xmlns:a16="http://schemas.microsoft.com/office/drawing/2014/main" id="{EAAFDE9A-7E11-469E-B572-EFB6EE7FC10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halkSketch/>
                    </a14:imgEffect>
                  </a14:imgLayer>
                </a14:imgProps>
              </a:ext>
            </a:extLst>
          </a:blip>
          <a:srcRect t="1346" r="979"/>
          <a:stretch/>
        </p:blipFill>
        <p:spPr>
          <a:xfrm>
            <a:off x="6894968" y="4592159"/>
            <a:ext cx="397153" cy="425873"/>
          </a:xfrm>
          <a:prstGeom prst="rect">
            <a:avLst/>
          </a:prstGeom>
        </p:spPr>
      </p:pic>
    </p:spTree>
    <p:extLst>
      <p:ext uri="{BB962C8B-B14F-4D97-AF65-F5344CB8AC3E}">
        <p14:creationId xmlns:p14="http://schemas.microsoft.com/office/powerpoint/2010/main" val="4194492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p:txBody>
          <a:bodyPr/>
          <a:lstStyle/>
          <a:p>
            <a:r>
              <a:rPr lang="en-US" altLang="ko-KR"/>
              <a:t>Limitations</a:t>
            </a:r>
            <a:endParaRPr lang="ko-KR" altLang="en-US"/>
          </a:p>
        </p:txBody>
      </p:sp>
      <p:sp>
        <p:nvSpPr>
          <p:cNvPr id="4" name="TextBox 3">
            <a:extLst>
              <a:ext uri="{FF2B5EF4-FFF2-40B4-BE49-F238E27FC236}">
                <a16:creationId xmlns:a16="http://schemas.microsoft.com/office/drawing/2014/main" id="{2564102C-4115-452D-A6BC-8BC449E04BE2}"/>
              </a:ext>
            </a:extLst>
          </p:cNvPr>
          <p:cNvSpPr txBox="1"/>
          <p:nvPr/>
        </p:nvSpPr>
        <p:spPr>
          <a:xfrm>
            <a:off x="623047" y="1503335"/>
            <a:ext cx="11186661" cy="369332"/>
          </a:xfrm>
          <a:prstGeom prst="rect">
            <a:avLst/>
          </a:prstGeom>
          <a:noFill/>
        </p:spPr>
        <p:txBody>
          <a:bodyPr wrap="square" rtlCol="0">
            <a:spAutoFit/>
          </a:bodyPr>
          <a:lstStyle/>
          <a:p>
            <a:endParaRPr lang="ko-KR" altLang="en-US">
              <a:latin typeface="Calibri" panose="020F0502020204030204" pitchFamily="34" charset="0"/>
              <a:cs typeface="Calibri" panose="020F0502020204030204" pitchFamily="34" charset="0"/>
            </a:endParaRPr>
          </a:p>
        </p:txBody>
      </p:sp>
      <p:pic>
        <p:nvPicPr>
          <p:cNvPr id="8" name="Graphic 7" descr="Warning with solid fill">
            <a:extLst>
              <a:ext uri="{FF2B5EF4-FFF2-40B4-BE49-F238E27FC236}">
                <a16:creationId xmlns:a16="http://schemas.microsoft.com/office/drawing/2014/main" id="{F2EA1982-12A3-40AD-AE8B-CC5494CBC9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3789" y="1629870"/>
            <a:ext cx="580564" cy="580564"/>
          </a:xfrm>
          <a:prstGeom prst="rect">
            <a:avLst/>
          </a:prstGeom>
        </p:spPr>
      </p:pic>
      <p:pic>
        <p:nvPicPr>
          <p:cNvPr id="1032" name="Picture 8" descr="Red signage, Circle Computer Icons Font, sign stop, text, trademark, logo  png | PNGWing">
            <a:extLst>
              <a:ext uri="{FF2B5EF4-FFF2-40B4-BE49-F238E27FC236}">
                <a16:creationId xmlns:a16="http://schemas.microsoft.com/office/drawing/2014/main" id="{184A4519-BEDC-4C65-950D-024D4B4FE4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78" b="92000" l="8889" r="90667">
                        <a14:foregroundMark x1="8889" y1="39111" x2="9333" y2="62667"/>
                        <a14:foregroundMark x1="89778" y1="39556" x2="90667" y2="61778"/>
                        <a14:foregroundMark x1="90667" y1="61778" x2="89778" y2="62667"/>
                        <a14:foregroundMark x1="33333" y1="89778" x2="51556" y2="92000"/>
                        <a14:foregroundMark x1="49333" y1="9778" x2="49333" y2="9778"/>
                        <a14:backgroundMark x1="36444" y1="44889" x2="36444" y2="44889"/>
                        <a14:backgroundMark x1="40000" y1="37333" x2="40000" y2="37333"/>
                        <a14:backgroundMark x1="40000" y1="35111" x2="44000" y2="36889"/>
                      </a14:backgroundRemoval>
                    </a14:imgEffect>
                  </a14:imgLayer>
                </a14:imgProps>
              </a:ext>
              <a:ext uri="{28A0092B-C50C-407E-A947-70E740481C1C}">
                <a14:useLocalDpi xmlns:a14="http://schemas.microsoft.com/office/drawing/2010/main" val="0"/>
              </a:ext>
            </a:extLst>
          </a:blip>
          <a:srcRect/>
          <a:stretch>
            <a:fillRect/>
          </a:stretch>
        </p:blipFill>
        <p:spPr bwMode="auto">
          <a:xfrm>
            <a:off x="251235" y="271165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Arc 1">
            <a:extLst>
              <a:ext uri="{FF2B5EF4-FFF2-40B4-BE49-F238E27FC236}">
                <a16:creationId xmlns:a16="http://schemas.microsoft.com/office/drawing/2014/main" id="{4DDBF008-86FD-45A4-B9D0-F1D92A2C8CC2}"/>
              </a:ext>
            </a:extLst>
          </p:cNvPr>
          <p:cNvSpPr/>
          <p:nvPr/>
        </p:nvSpPr>
        <p:spPr>
          <a:xfrm>
            <a:off x="-150829" y="2244121"/>
            <a:ext cx="3101419" cy="3224207"/>
          </a:xfrm>
          <a:prstGeom prst="arc">
            <a:avLst>
              <a:gd name="adj1" fmla="val 16216015"/>
              <a:gd name="adj2" fmla="val 5032138"/>
            </a:avLst>
          </a:prstGeom>
          <a:ln w="28575">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1" name="Graphic 10" descr="Warning with solid fill">
            <a:extLst>
              <a:ext uri="{FF2B5EF4-FFF2-40B4-BE49-F238E27FC236}">
                <a16:creationId xmlns:a16="http://schemas.microsoft.com/office/drawing/2014/main" id="{676B0BCF-350A-40A0-97CF-59C77B17DB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2655" y="2667481"/>
            <a:ext cx="580564" cy="580564"/>
          </a:xfrm>
          <a:prstGeom prst="rect">
            <a:avLst/>
          </a:prstGeom>
        </p:spPr>
      </p:pic>
      <p:pic>
        <p:nvPicPr>
          <p:cNvPr id="12" name="Graphic 11" descr="Warning with solid fill">
            <a:extLst>
              <a:ext uri="{FF2B5EF4-FFF2-40B4-BE49-F238E27FC236}">
                <a16:creationId xmlns:a16="http://schemas.microsoft.com/office/drawing/2014/main" id="{A513B64F-D68F-4A11-81FF-3D20B0D06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2654" y="3961830"/>
            <a:ext cx="580564" cy="580564"/>
          </a:xfrm>
          <a:prstGeom prst="rect">
            <a:avLst/>
          </a:prstGeom>
        </p:spPr>
      </p:pic>
      <p:pic>
        <p:nvPicPr>
          <p:cNvPr id="13" name="Graphic 12" descr="Warning with solid fill">
            <a:extLst>
              <a:ext uri="{FF2B5EF4-FFF2-40B4-BE49-F238E27FC236}">
                <a16:creationId xmlns:a16="http://schemas.microsoft.com/office/drawing/2014/main" id="{8C5708D3-E311-4237-A223-A90AD06004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8475" y="5114505"/>
            <a:ext cx="580564" cy="580564"/>
          </a:xfrm>
          <a:prstGeom prst="rect">
            <a:avLst/>
          </a:prstGeom>
        </p:spPr>
      </p:pic>
      <p:sp>
        <p:nvSpPr>
          <p:cNvPr id="6" name="Rectangle: Rounded Corners 5">
            <a:extLst>
              <a:ext uri="{FF2B5EF4-FFF2-40B4-BE49-F238E27FC236}">
                <a16:creationId xmlns:a16="http://schemas.microsoft.com/office/drawing/2014/main" id="{29F5FEFF-2835-4CE7-B5DA-A6F4BFA66324}"/>
              </a:ext>
            </a:extLst>
          </p:cNvPr>
          <p:cNvSpPr/>
          <p:nvPr/>
        </p:nvSpPr>
        <p:spPr>
          <a:xfrm>
            <a:off x="4017523" y="1629870"/>
            <a:ext cx="7121124" cy="61425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IN">
                <a:solidFill>
                  <a:schemeClr val="bg1"/>
                </a:solidFill>
                <a:latin typeface="Calibri" panose="020F0502020204030204" pitchFamily="34" charset="0"/>
                <a:cs typeface="Calibri" panose="020F0502020204030204" pitchFamily="34" charset="0"/>
              </a:rPr>
              <a:t>Limited to user reviews coming from Google Play store only. Need to </a:t>
            </a:r>
          </a:p>
          <a:p>
            <a:pPr algn="l"/>
            <a:r>
              <a:rPr lang="en-IN">
                <a:solidFill>
                  <a:schemeClr val="bg1"/>
                </a:solidFill>
                <a:latin typeface="Calibri" panose="020F0502020204030204" pitchFamily="34" charset="0"/>
                <a:cs typeface="Calibri" panose="020F0502020204030204" pitchFamily="34" charset="0"/>
              </a:rPr>
              <a:t>explore other sources as well</a:t>
            </a:r>
            <a:endParaRPr lang="en-IN"/>
          </a:p>
        </p:txBody>
      </p:sp>
      <p:sp>
        <p:nvSpPr>
          <p:cNvPr id="15" name="Rectangle: Rounded Corners 14">
            <a:extLst>
              <a:ext uri="{FF2B5EF4-FFF2-40B4-BE49-F238E27FC236}">
                <a16:creationId xmlns:a16="http://schemas.microsoft.com/office/drawing/2014/main" id="{93E9A267-78EA-4419-BE6C-B65390E98740}"/>
              </a:ext>
            </a:extLst>
          </p:cNvPr>
          <p:cNvSpPr/>
          <p:nvPr/>
        </p:nvSpPr>
        <p:spPr>
          <a:xfrm>
            <a:off x="4471480" y="2747558"/>
            <a:ext cx="7338228" cy="68144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IN">
                <a:solidFill>
                  <a:schemeClr val="bg1"/>
                </a:solidFill>
                <a:latin typeface="Calibri" panose="020F0502020204030204" pitchFamily="34" charset="0"/>
                <a:cs typeface="Calibri" panose="020F0502020204030204" pitchFamily="34" charset="0"/>
              </a:rPr>
              <a:t>Need to gauge user opinions/reviews for competitor apps to understand </a:t>
            </a:r>
          </a:p>
          <a:p>
            <a:pPr algn="l"/>
            <a:r>
              <a:rPr lang="en-IN">
                <a:solidFill>
                  <a:schemeClr val="bg1"/>
                </a:solidFill>
                <a:latin typeface="Calibri" panose="020F0502020204030204" pitchFamily="34" charset="0"/>
                <a:cs typeface="Calibri" panose="020F0502020204030204" pitchFamily="34" charset="0"/>
              </a:rPr>
              <a:t>where Clubhouse stands</a:t>
            </a:r>
          </a:p>
        </p:txBody>
      </p:sp>
      <p:sp>
        <p:nvSpPr>
          <p:cNvPr id="16" name="Rectangle: Rounded Corners 15">
            <a:extLst>
              <a:ext uri="{FF2B5EF4-FFF2-40B4-BE49-F238E27FC236}">
                <a16:creationId xmlns:a16="http://schemas.microsoft.com/office/drawing/2014/main" id="{7FAEE7D8-5BC6-4A55-9D29-E6DD85FF8E2A}"/>
              </a:ext>
            </a:extLst>
          </p:cNvPr>
          <p:cNvSpPr/>
          <p:nvPr/>
        </p:nvSpPr>
        <p:spPr>
          <a:xfrm>
            <a:off x="4471479" y="4041907"/>
            <a:ext cx="7469286" cy="58056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IN">
                <a:solidFill>
                  <a:schemeClr val="bg1"/>
                </a:solidFill>
                <a:latin typeface="Calibri" panose="020F0502020204030204" pitchFamily="34" charset="0"/>
                <a:cs typeface="Calibri" panose="020F0502020204030204" pitchFamily="34" charset="0"/>
              </a:rPr>
              <a:t>Lack of granular data with details such as MAU (Monthly Active Users), actual app downloads for both iOS as well as Android </a:t>
            </a:r>
          </a:p>
        </p:txBody>
      </p:sp>
      <p:sp>
        <p:nvSpPr>
          <p:cNvPr id="17" name="Rectangle: Rounded Corners 16">
            <a:extLst>
              <a:ext uri="{FF2B5EF4-FFF2-40B4-BE49-F238E27FC236}">
                <a16:creationId xmlns:a16="http://schemas.microsoft.com/office/drawing/2014/main" id="{5E6EA1D7-51F1-434B-97C5-2556FB3FE38E}"/>
              </a:ext>
            </a:extLst>
          </p:cNvPr>
          <p:cNvSpPr/>
          <p:nvPr/>
        </p:nvSpPr>
        <p:spPr>
          <a:xfrm>
            <a:off x="4017523" y="5228130"/>
            <a:ext cx="7121124" cy="58056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IN">
                <a:solidFill>
                  <a:schemeClr val="bg1"/>
                </a:solidFill>
                <a:latin typeface="Calibri" panose="020F0502020204030204" pitchFamily="34" charset="0"/>
                <a:cs typeface="Calibri" panose="020F0502020204030204" pitchFamily="34" charset="0"/>
              </a:rPr>
              <a:t>Reviews are limited to understanding details. Most of the reviews have </a:t>
            </a:r>
          </a:p>
          <a:p>
            <a:pPr algn="l"/>
            <a:r>
              <a:rPr lang="en-IN">
                <a:solidFill>
                  <a:schemeClr val="bg1"/>
                </a:solidFill>
                <a:latin typeface="Calibri" panose="020F0502020204030204" pitchFamily="34" charset="0"/>
                <a:cs typeface="Calibri" panose="020F0502020204030204" pitchFamily="34" charset="0"/>
              </a:rPr>
              <a:t>only ratings and text reviews are less.</a:t>
            </a:r>
          </a:p>
        </p:txBody>
      </p:sp>
    </p:spTree>
    <p:extLst>
      <p:ext uri="{BB962C8B-B14F-4D97-AF65-F5344CB8AC3E}">
        <p14:creationId xmlns:p14="http://schemas.microsoft.com/office/powerpoint/2010/main" val="3307095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C7C40D-0D1A-4032-8BEC-A24D859D4302}"/>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A96B016-EB39-4185-9A7B-A7CCEE7540AC}"/>
              </a:ext>
            </a:extLst>
          </p:cNvPr>
          <p:cNvSpPr/>
          <p:nvPr/>
        </p:nvSpPr>
        <p:spPr>
          <a:xfrm>
            <a:off x="1533236" y="2026227"/>
            <a:ext cx="7841673" cy="1320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6DE831F-4EA4-467A-B93F-744C7B91E8EB}"/>
              </a:ext>
            </a:extLst>
          </p:cNvPr>
          <p:cNvSpPr/>
          <p:nvPr/>
        </p:nvSpPr>
        <p:spPr>
          <a:xfrm>
            <a:off x="2004290" y="2284845"/>
            <a:ext cx="8432801" cy="1470891"/>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D815C6D-36AF-4C26-BDCD-A8A4BF312C72}"/>
              </a:ext>
            </a:extLst>
          </p:cNvPr>
          <p:cNvSpPr txBox="1"/>
          <p:nvPr/>
        </p:nvSpPr>
        <p:spPr>
          <a:xfrm>
            <a:off x="4498108" y="2431779"/>
            <a:ext cx="2844048" cy="923330"/>
          </a:xfrm>
          <a:prstGeom prst="rect">
            <a:avLst/>
          </a:prstGeom>
          <a:noFill/>
        </p:spPr>
        <p:txBody>
          <a:bodyPr wrap="none" rtlCol="0">
            <a:spAutoFit/>
          </a:bodyPr>
          <a:lstStyle/>
          <a:p>
            <a:pPr algn="l"/>
            <a:r>
              <a:rPr lang="en-IN" sz="5400" i="1">
                <a:latin typeface="Calibri" panose="020F0502020204030204" pitchFamily="34" charset="0"/>
                <a:cs typeface="Calibri" panose="020F0502020204030204" pitchFamily="34" charset="0"/>
              </a:rPr>
              <a:t>Appendix</a:t>
            </a:r>
          </a:p>
        </p:txBody>
      </p:sp>
      <p:pic>
        <p:nvPicPr>
          <p:cNvPr id="9" name="Picture 8">
            <a:extLst>
              <a:ext uri="{FF2B5EF4-FFF2-40B4-BE49-F238E27FC236}">
                <a16:creationId xmlns:a16="http://schemas.microsoft.com/office/drawing/2014/main" id="{D7503F51-25AC-4F86-874F-06F90FD37E08}"/>
              </a:ext>
            </a:extLst>
          </p:cNvPr>
          <p:cNvPicPr>
            <a:picLocks noChangeAspect="1"/>
          </p:cNvPicPr>
          <p:nvPr/>
        </p:nvPicPr>
        <p:blipFill>
          <a:blip r:embed="rId3"/>
          <a:stretch>
            <a:fillRect/>
          </a:stretch>
        </p:blipFill>
        <p:spPr>
          <a:xfrm>
            <a:off x="8942820" y="2465532"/>
            <a:ext cx="2371725" cy="1085850"/>
          </a:xfrm>
          <a:prstGeom prst="rect">
            <a:avLst/>
          </a:prstGeom>
        </p:spPr>
      </p:pic>
    </p:spTree>
    <p:extLst>
      <p:ext uri="{BB962C8B-B14F-4D97-AF65-F5344CB8AC3E}">
        <p14:creationId xmlns:p14="http://schemas.microsoft.com/office/powerpoint/2010/main" val="2333605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31D9B-A47A-42F5-91A1-5866FF6BC43C}"/>
              </a:ext>
            </a:extLst>
          </p:cNvPr>
          <p:cNvSpPr>
            <a:spLocks noGrp="1"/>
          </p:cNvSpPr>
          <p:nvPr>
            <p:ph type="title"/>
          </p:nvPr>
        </p:nvSpPr>
        <p:spPr/>
        <p:txBody>
          <a:bodyPr/>
          <a:lstStyle/>
          <a:p>
            <a:r>
              <a:rPr lang="en-IN"/>
              <a:t>Data Scraped from Google Play Store</a:t>
            </a:r>
          </a:p>
        </p:txBody>
      </p:sp>
      <p:pic>
        <p:nvPicPr>
          <p:cNvPr id="4" name="Picture 3">
            <a:extLst>
              <a:ext uri="{FF2B5EF4-FFF2-40B4-BE49-F238E27FC236}">
                <a16:creationId xmlns:a16="http://schemas.microsoft.com/office/drawing/2014/main" id="{9C6E77A3-D9FB-47EE-9873-52016A179C63}"/>
              </a:ext>
            </a:extLst>
          </p:cNvPr>
          <p:cNvPicPr>
            <a:picLocks noChangeAspect="1"/>
          </p:cNvPicPr>
          <p:nvPr/>
        </p:nvPicPr>
        <p:blipFill>
          <a:blip r:embed="rId3"/>
          <a:stretch>
            <a:fillRect/>
          </a:stretch>
        </p:blipFill>
        <p:spPr>
          <a:xfrm>
            <a:off x="924144" y="1428517"/>
            <a:ext cx="10515600" cy="4989207"/>
          </a:xfrm>
          <a:prstGeom prst="rect">
            <a:avLst/>
          </a:prstGeom>
        </p:spPr>
      </p:pic>
    </p:spTree>
    <p:extLst>
      <p:ext uri="{BB962C8B-B14F-4D97-AF65-F5344CB8AC3E}">
        <p14:creationId xmlns:p14="http://schemas.microsoft.com/office/powerpoint/2010/main" val="2718651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0ACBFC-1B7A-4D48-93B4-652564896851}"/>
              </a:ext>
            </a:extLst>
          </p:cNvPr>
          <p:cNvPicPr>
            <a:picLocks noGrp="1" noChangeAspect="1"/>
          </p:cNvPicPr>
          <p:nvPr>
            <p:ph idx="1"/>
          </p:nvPr>
        </p:nvPicPr>
        <p:blipFill rotWithShape="1">
          <a:blip r:embed="rId3"/>
          <a:srcRect t="20783"/>
          <a:stretch/>
        </p:blipFill>
        <p:spPr>
          <a:xfrm>
            <a:off x="1868020" y="1657621"/>
            <a:ext cx="7847853" cy="3542757"/>
          </a:xfrm>
          <a:prstGeom prst="rect">
            <a:avLst/>
          </a:prstGeom>
        </p:spPr>
      </p:pic>
      <p:sp>
        <p:nvSpPr>
          <p:cNvPr id="3" name="Title 2">
            <a:extLst>
              <a:ext uri="{FF2B5EF4-FFF2-40B4-BE49-F238E27FC236}">
                <a16:creationId xmlns:a16="http://schemas.microsoft.com/office/drawing/2014/main" id="{4CABF288-8FCE-D84F-A053-6DEFA94D7641}"/>
              </a:ext>
            </a:extLst>
          </p:cNvPr>
          <p:cNvSpPr>
            <a:spLocks noGrp="1"/>
          </p:cNvSpPr>
          <p:nvPr>
            <p:ph type="title"/>
          </p:nvPr>
        </p:nvSpPr>
        <p:spPr>
          <a:xfrm>
            <a:off x="254001" y="18255"/>
            <a:ext cx="9283700" cy="1325563"/>
          </a:xfrm>
        </p:spPr>
        <p:txBody>
          <a:bodyPr>
            <a:normAutofit/>
          </a:bodyPr>
          <a:lstStyle/>
          <a:p>
            <a:r>
              <a:rPr lang="en-US" sz="3200"/>
              <a:t>90% of users consider star ratings an essential part of </a:t>
            </a:r>
            <a:br>
              <a:rPr lang="en-US" sz="3200"/>
            </a:br>
            <a:r>
              <a:rPr lang="en-US" sz="3200"/>
              <a:t>their app evaluation</a:t>
            </a:r>
          </a:p>
        </p:txBody>
      </p:sp>
      <p:sp>
        <p:nvSpPr>
          <p:cNvPr id="6" name="TextBox 5">
            <a:extLst>
              <a:ext uri="{FF2B5EF4-FFF2-40B4-BE49-F238E27FC236}">
                <a16:creationId xmlns:a16="http://schemas.microsoft.com/office/drawing/2014/main" id="{8E639A83-09F5-394E-9267-C1A969E8531F}"/>
              </a:ext>
            </a:extLst>
          </p:cNvPr>
          <p:cNvSpPr txBox="1"/>
          <p:nvPr/>
        </p:nvSpPr>
        <p:spPr>
          <a:xfrm>
            <a:off x="434975" y="6470134"/>
            <a:ext cx="6203950" cy="307777"/>
          </a:xfrm>
          <a:prstGeom prst="rect">
            <a:avLst/>
          </a:prstGeom>
          <a:noFill/>
        </p:spPr>
        <p:txBody>
          <a:bodyPr wrap="square">
            <a:spAutoFit/>
          </a:bodyPr>
          <a:lstStyle/>
          <a:p>
            <a:r>
              <a:rPr lang="en-US" sz="1400">
                <a:solidFill>
                  <a:schemeClr val="bg1"/>
                </a:solidFill>
              </a:rPr>
              <a:t>Source: https://</a:t>
            </a:r>
            <a:r>
              <a:rPr lang="en-US" sz="1400" err="1">
                <a:solidFill>
                  <a:schemeClr val="bg1"/>
                </a:solidFill>
              </a:rPr>
              <a:t>thetool.io</a:t>
            </a:r>
            <a:r>
              <a:rPr lang="en-US" sz="1400">
                <a:solidFill>
                  <a:schemeClr val="bg1"/>
                </a:solidFill>
              </a:rPr>
              <a:t>/2017/improve-user-ratings</a:t>
            </a:r>
          </a:p>
        </p:txBody>
      </p:sp>
    </p:spTree>
    <p:extLst>
      <p:ext uri="{BB962C8B-B14F-4D97-AF65-F5344CB8AC3E}">
        <p14:creationId xmlns:p14="http://schemas.microsoft.com/office/powerpoint/2010/main" val="976576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5AB2687-16E0-4288-8E8D-936455E68B5E}"/>
              </a:ext>
            </a:extLst>
          </p:cNvPr>
          <p:cNvSpPr/>
          <p:nvPr/>
        </p:nvSpPr>
        <p:spPr>
          <a:xfrm>
            <a:off x="2746441" y="4565987"/>
            <a:ext cx="6413770" cy="1085782"/>
          </a:xfrm>
          <a:prstGeom prst="roundRect">
            <a:avLst/>
          </a:prstGeom>
          <a:gradFill flip="none" rotWithShape="1">
            <a:gsLst>
              <a:gs pos="52000">
                <a:schemeClr val="bg1">
                  <a:lumMod val="75000"/>
                </a:schemeClr>
              </a:gs>
              <a:gs pos="4000">
                <a:schemeClr val="tx1">
                  <a:lumMod val="65000"/>
                  <a:lumOff val="35000"/>
                </a:schemeClr>
              </a:gs>
              <a:gs pos="24000">
                <a:schemeClr val="tx1">
                  <a:lumMod val="50000"/>
                  <a:lumOff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AE0B6A31-9353-4B5D-B53F-055E62DCC040}"/>
              </a:ext>
            </a:extLst>
          </p:cNvPr>
          <p:cNvSpPr/>
          <p:nvPr/>
        </p:nvSpPr>
        <p:spPr>
          <a:xfrm>
            <a:off x="3664085" y="3346310"/>
            <a:ext cx="6413770" cy="924128"/>
          </a:xfrm>
          <a:prstGeom prst="roundRect">
            <a:avLst/>
          </a:prstGeom>
          <a:gradFill flip="none" rotWithShape="1">
            <a:gsLst>
              <a:gs pos="52000">
                <a:schemeClr val="bg1">
                  <a:lumMod val="75000"/>
                </a:schemeClr>
              </a:gs>
              <a:gs pos="4000">
                <a:schemeClr val="tx1">
                  <a:lumMod val="65000"/>
                  <a:lumOff val="35000"/>
                </a:schemeClr>
              </a:gs>
              <a:gs pos="24000">
                <a:schemeClr val="tx1">
                  <a:lumMod val="50000"/>
                  <a:lumOff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567FEC00-5FF1-4285-919A-E436BED7A62E}"/>
              </a:ext>
            </a:extLst>
          </p:cNvPr>
          <p:cNvSpPr/>
          <p:nvPr/>
        </p:nvSpPr>
        <p:spPr>
          <a:xfrm>
            <a:off x="4494179" y="2033081"/>
            <a:ext cx="6413770" cy="1021399"/>
          </a:xfrm>
          <a:prstGeom prst="roundRect">
            <a:avLst/>
          </a:prstGeom>
          <a:gradFill flip="none" rotWithShape="1">
            <a:gsLst>
              <a:gs pos="52000">
                <a:schemeClr val="bg1">
                  <a:lumMod val="75000"/>
                </a:schemeClr>
              </a:gs>
              <a:gs pos="4000">
                <a:schemeClr val="tx1">
                  <a:lumMod val="65000"/>
                  <a:lumOff val="35000"/>
                </a:schemeClr>
              </a:gs>
              <a:gs pos="24000">
                <a:schemeClr val="tx1">
                  <a:lumMod val="50000"/>
                  <a:lumOff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56231D9B-A47A-42F5-91A1-5866FF6BC43C}"/>
              </a:ext>
            </a:extLst>
          </p:cNvPr>
          <p:cNvSpPr>
            <a:spLocks noGrp="1"/>
          </p:cNvSpPr>
          <p:nvPr>
            <p:ph type="title"/>
          </p:nvPr>
        </p:nvSpPr>
        <p:spPr/>
        <p:txBody>
          <a:bodyPr/>
          <a:lstStyle/>
          <a:p>
            <a:r>
              <a:rPr lang="en-IN"/>
              <a:t>Stats</a:t>
            </a:r>
          </a:p>
        </p:txBody>
      </p:sp>
      <p:sp>
        <p:nvSpPr>
          <p:cNvPr id="5" name="Trapezoid 4">
            <a:extLst>
              <a:ext uri="{FF2B5EF4-FFF2-40B4-BE49-F238E27FC236}">
                <a16:creationId xmlns:a16="http://schemas.microsoft.com/office/drawing/2014/main" id="{7B59CFDC-AFC9-47E6-8D68-6F29071F3A88}"/>
              </a:ext>
            </a:extLst>
          </p:cNvPr>
          <p:cNvSpPr/>
          <p:nvPr/>
        </p:nvSpPr>
        <p:spPr>
          <a:xfrm flipV="1">
            <a:off x="1284050" y="2033081"/>
            <a:ext cx="4280171" cy="3618688"/>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A6215B5-413E-4E1F-BEFA-A3B65507EC6F}"/>
              </a:ext>
            </a:extLst>
          </p:cNvPr>
          <p:cNvSpPr/>
          <p:nvPr/>
        </p:nvSpPr>
        <p:spPr>
          <a:xfrm>
            <a:off x="1284051" y="3054480"/>
            <a:ext cx="4280171" cy="291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57C3763-B39B-487F-8CCD-7AFADEE1CC6B}"/>
              </a:ext>
            </a:extLst>
          </p:cNvPr>
          <p:cNvSpPr/>
          <p:nvPr/>
        </p:nvSpPr>
        <p:spPr>
          <a:xfrm>
            <a:off x="1284050" y="4270437"/>
            <a:ext cx="4280171" cy="2918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A0C0E33-74E3-4253-8855-651786746584}"/>
              </a:ext>
            </a:extLst>
          </p:cNvPr>
          <p:cNvSpPr/>
          <p:nvPr/>
        </p:nvSpPr>
        <p:spPr>
          <a:xfrm rot="5400000">
            <a:off x="2326852" y="5336964"/>
            <a:ext cx="2194560" cy="157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33AB6F0-05A0-4A27-BFC0-BF7FF9EEFC2A}"/>
              </a:ext>
            </a:extLst>
          </p:cNvPr>
          <p:cNvSpPr txBox="1"/>
          <p:nvPr/>
        </p:nvSpPr>
        <p:spPr>
          <a:xfrm>
            <a:off x="2604578" y="2330806"/>
            <a:ext cx="1639113" cy="523220"/>
          </a:xfrm>
          <a:prstGeom prst="rect">
            <a:avLst/>
          </a:prstGeom>
          <a:noFill/>
        </p:spPr>
        <p:txBody>
          <a:bodyPr wrap="square" rtlCol="0">
            <a:spAutoFit/>
          </a:bodyPr>
          <a:lstStyle/>
          <a:p>
            <a:pPr algn="ctr"/>
            <a:r>
              <a:rPr lang="en-IN" sz="2800">
                <a:latin typeface="Calibri" panose="020F0502020204030204" pitchFamily="34" charset="0"/>
                <a:cs typeface="Calibri" panose="020F0502020204030204" pitchFamily="34" charset="0"/>
              </a:rPr>
              <a:t>~29,000</a:t>
            </a:r>
          </a:p>
        </p:txBody>
      </p:sp>
      <p:sp>
        <p:nvSpPr>
          <p:cNvPr id="10" name="TextBox 9">
            <a:extLst>
              <a:ext uri="{FF2B5EF4-FFF2-40B4-BE49-F238E27FC236}">
                <a16:creationId xmlns:a16="http://schemas.microsoft.com/office/drawing/2014/main" id="{2F21A0CD-BF68-406D-81F7-FD8D685C9AB4}"/>
              </a:ext>
            </a:extLst>
          </p:cNvPr>
          <p:cNvSpPr txBox="1"/>
          <p:nvPr/>
        </p:nvSpPr>
        <p:spPr>
          <a:xfrm>
            <a:off x="5953326" y="2289727"/>
            <a:ext cx="4513634" cy="461665"/>
          </a:xfrm>
          <a:prstGeom prst="rect">
            <a:avLst/>
          </a:prstGeom>
          <a:noFill/>
        </p:spPr>
        <p:txBody>
          <a:bodyPr wrap="square" rtlCol="0">
            <a:spAutoFit/>
          </a:bodyPr>
          <a:lstStyle/>
          <a:p>
            <a:pPr algn="l"/>
            <a:r>
              <a:rPr lang="en-IN" sz="2400">
                <a:latin typeface="Calibri" panose="020F0502020204030204" pitchFamily="34" charset="0"/>
                <a:cs typeface="Calibri" panose="020F0502020204030204" pitchFamily="34" charset="0"/>
              </a:rPr>
              <a:t>Total number of reviews scraped</a:t>
            </a:r>
          </a:p>
        </p:txBody>
      </p:sp>
      <p:sp>
        <p:nvSpPr>
          <p:cNvPr id="13" name="TextBox 12">
            <a:extLst>
              <a:ext uri="{FF2B5EF4-FFF2-40B4-BE49-F238E27FC236}">
                <a16:creationId xmlns:a16="http://schemas.microsoft.com/office/drawing/2014/main" id="{790D4ED9-E7CE-4988-AE8B-145CD5BD13EA}"/>
              </a:ext>
            </a:extLst>
          </p:cNvPr>
          <p:cNvSpPr txBox="1"/>
          <p:nvPr/>
        </p:nvSpPr>
        <p:spPr>
          <a:xfrm>
            <a:off x="5638798" y="3564044"/>
            <a:ext cx="3612206" cy="461665"/>
          </a:xfrm>
          <a:prstGeom prst="rect">
            <a:avLst/>
          </a:prstGeom>
          <a:noFill/>
        </p:spPr>
        <p:txBody>
          <a:bodyPr wrap="square" rtlCol="0">
            <a:spAutoFit/>
          </a:bodyPr>
          <a:lstStyle/>
          <a:p>
            <a:pPr algn="l"/>
            <a:r>
              <a:rPr lang="en-IN" sz="2400">
                <a:latin typeface="Calibri" panose="020F0502020204030204" pitchFamily="34" charset="0"/>
                <a:cs typeface="Calibri" panose="020F0502020204030204" pitchFamily="34" charset="0"/>
              </a:rPr>
              <a:t>Reviews with &gt;0 upvotes</a:t>
            </a:r>
          </a:p>
        </p:txBody>
      </p:sp>
      <p:sp>
        <p:nvSpPr>
          <p:cNvPr id="14" name="TextBox 13">
            <a:extLst>
              <a:ext uri="{FF2B5EF4-FFF2-40B4-BE49-F238E27FC236}">
                <a16:creationId xmlns:a16="http://schemas.microsoft.com/office/drawing/2014/main" id="{CF8CEF28-4C6A-446A-BB89-5CB4655AA1E2}"/>
              </a:ext>
            </a:extLst>
          </p:cNvPr>
          <p:cNvSpPr txBox="1"/>
          <p:nvPr/>
        </p:nvSpPr>
        <p:spPr>
          <a:xfrm>
            <a:off x="2604577" y="3526092"/>
            <a:ext cx="1639113" cy="523220"/>
          </a:xfrm>
          <a:prstGeom prst="rect">
            <a:avLst/>
          </a:prstGeom>
          <a:noFill/>
        </p:spPr>
        <p:txBody>
          <a:bodyPr wrap="square" rtlCol="0">
            <a:spAutoFit/>
          </a:bodyPr>
          <a:lstStyle/>
          <a:p>
            <a:pPr algn="ctr"/>
            <a:r>
              <a:rPr lang="en-IN" sz="2800">
                <a:latin typeface="Calibri" panose="020F0502020204030204" pitchFamily="34" charset="0"/>
                <a:cs typeface="Calibri" panose="020F0502020204030204" pitchFamily="34" charset="0"/>
              </a:rPr>
              <a:t>~2,650</a:t>
            </a:r>
          </a:p>
        </p:txBody>
      </p:sp>
      <p:sp>
        <p:nvSpPr>
          <p:cNvPr id="16" name="TextBox 15">
            <a:extLst>
              <a:ext uri="{FF2B5EF4-FFF2-40B4-BE49-F238E27FC236}">
                <a16:creationId xmlns:a16="http://schemas.microsoft.com/office/drawing/2014/main" id="{FD4BBFFD-0FCC-4C7D-8764-8CFD24F7581D}"/>
              </a:ext>
            </a:extLst>
          </p:cNvPr>
          <p:cNvSpPr txBox="1"/>
          <p:nvPr/>
        </p:nvSpPr>
        <p:spPr>
          <a:xfrm>
            <a:off x="5220509" y="4878045"/>
            <a:ext cx="3612206" cy="461665"/>
          </a:xfrm>
          <a:prstGeom prst="rect">
            <a:avLst/>
          </a:prstGeom>
          <a:noFill/>
        </p:spPr>
        <p:txBody>
          <a:bodyPr wrap="square" rtlCol="0">
            <a:spAutoFit/>
          </a:bodyPr>
          <a:lstStyle/>
          <a:p>
            <a:pPr algn="l"/>
            <a:r>
              <a:rPr lang="en-IN" sz="2400">
                <a:latin typeface="Calibri" panose="020F0502020204030204" pitchFamily="34" charset="0"/>
                <a:cs typeface="Calibri" panose="020F0502020204030204" pitchFamily="34" charset="0"/>
              </a:rPr>
              <a:t>Reviews based on ratings</a:t>
            </a:r>
          </a:p>
        </p:txBody>
      </p:sp>
      <p:sp>
        <p:nvSpPr>
          <p:cNvPr id="17" name="TextBox 16">
            <a:extLst>
              <a:ext uri="{FF2B5EF4-FFF2-40B4-BE49-F238E27FC236}">
                <a16:creationId xmlns:a16="http://schemas.microsoft.com/office/drawing/2014/main" id="{1F87F22A-6E7A-48EE-9A69-3ABE84C8179A}"/>
              </a:ext>
            </a:extLst>
          </p:cNvPr>
          <p:cNvSpPr txBox="1"/>
          <p:nvPr/>
        </p:nvSpPr>
        <p:spPr>
          <a:xfrm>
            <a:off x="1903069" y="4747726"/>
            <a:ext cx="1639113" cy="738664"/>
          </a:xfrm>
          <a:prstGeom prst="rect">
            <a:avLst/>
          </a:prstGeom>
          <a:noFill/>
        </p:spPr>
        <p:txBody>
          <a:bodyPr wrap="square" rtlCol="0">
            <a:spAutoFit/>
          </a:bodyPr>
          <a:lstStyle/>
          <a:p>
            <a:pPr algn="ctr"/>
            <a:r>
              <a:rPr lang="en-IN">
                <a:latin typeface="Calibri" panose="020F0502020204030204" pitchFamily="34" charset="0"/>
                <a:cs typeface="Calibri" panose="020F0502020204030204" pitchFamily="34" charset="0"/>
              </a:rPr>
              <a:t>Positive*</a:t>
            </a:r>
            <a:endParaRPr lang="en-IN" sz="2800">
              <a:latin typeface="Calibri" panose="020F0502020204030204" pitchFamily="34" charset="0"/>
              <a:cs typeface="Calibri" panose="020F0502020204030204" pitchFamily="34" charset="0"/>
            </a:endParaRPr>
          </a:p>
          <a:p>
            <a:pPr algn="ctr"/>
            <a:r>
              <a:rPr lang="en-IN" sz="2400">
                <a:latin typeface="Calibri" panose="020F0502020204030204" pitchFamily="34" charset="0"/>
                <a:cs typeface="Calibri" panose="020F0502020204030204" pitchFamily="34" charset="0"/>
              </a:rPr>
              <a:t>~1,200</a:t>
            </a:r>
          </a:p>
        </p:txBody>
      </p:sp>
      <p:sp>
        <p:nvSpPr>
          <p:cNvPr id="18" name="TextBox 17">
            <a:extLst>
              <a:ext uri="{FF2B5EF4-FFF2-40B4-BE49-F238E27FC236}">
                <a16:creationId xmlns:a16="http://schemas.microsoft.com/office/drawing/2014/main" id="{F7F179FB-1343-4AD3-8A0F-7857572F70C4}"/>
              </a:ext>
            </a:extLst>
          </p:cNvPr>
          <p:cNvSpPr txBox="1"/>
          <p:nvPr/>
        </p:nvSpPr>
        <p:spPr>
          <a:xfrm>
            <a:off x="3288751" y="4747726"/>
            <a:ext cx="1639113" cy="738664"/>
          </a:xfrm>
          <a:prstGeom prst="rect">
            <a:avLst/>
          </a:prstGeom>
          <a:noFill/>
        </p:spPr>
        <p:txBody>
          <a:bodyPr wrap="square" rtlCol="0">
            <a:spAutoFit/>
          </a:bodyPr>
          <a:lstStyle/>
          <a:p>
            <a:pPr algn="ctr"/>
            <a:r>
              <a:rPr lang="en-IN">
                <a:latin typeface="Calibri" panose="020F0502020204030204" pitchFamily="34" charset="0"/>
                <a:cs typeface="Calibri" panose="020F0502020204030204" pitchFamily="34" charset="0"/>
              </a:rPr>
              <a:t>Negative*</a:t>
            </a:r>
            <a:endParaRPr lang="en-IN" sz="2800">
              <a:latin typeface="Calibri" panose="020F0502020204030204" pitchFamily="34" charset="0"/>
              <a:cs typeface="Calibri" panose="020F0502020204030204" pitchFamily="34" charset="0"/>
            </a:endParaRPr>
          </a:p>
          <a:p>
            <a:pPr algn="ctr"/>
            <a:r>
              <a:rPr lang="en-IN" sz="2400">
                <a:latin typeface="Calibri" panose="020F0502020204030204" pitchFamily="34" charset="0"/>
                <a:cs typeface="Calibri" panose="020F0502020204030204" pitchFamily="34" charset="0"/>
              </a:rPr>
              <a:t>~1,450</a:t>
            </a:r>
          </a:p>
        </p:txBody>
      </p:sp>
      <p:sp>
        <p:nvSpPr>
          <p:cNvPr id="19" name="TextBox 18">
            <a:extLst>
              <a:ext uri="{FF2B5EF4-FFF2-40B4-BE49-F238E27FC236}">
                <a16:creationId xmlns:a16="http://schemas.microsoft.com/office/drawing/2014/main" id="{2696C81A-32C6-405D-8A72-FEA7AEDCC87E}"/>
              </a:ext>
            </a:extLst>
          </p:cNvPr>
          <p:cNvSpPr txBox="1"/>
          <p:nvPr/>
        </p:nvSpPr>
        <p:spPr>
          <a:xfrm>
            <a:off x="2136026" y="5636779"/>
            <a:ext cx="2406793" cy="430887"/>
          </a:xfrm>
          <a:prstGeom prst="rect">
            <a:avLst/>
          </a:prstGeom>
          <a:noFill/>
        </p:spPr>
        <p:txBody>
          <a:bodyPr wrap="square" rtlCol="0">
            <a:spAutoFit/>
          </a:bodyPr>
          <a:lstStyle/>
          <a:p>
            <a:pPr algn="l"/>
            <a:r>
              <a:rPr lang="en-IN" sz="1100">
                <a:solidFill>
                  <a:schemeClr val="bg1"/>
                </a:solidFill>
                <a:latin typeface="Calibri" panose="020F0502020204030204" pitchFamily="34" charset="0"/>
                <a:cs typeface="Calibri" panose="020F0502020204030204" pitchFamily="34" charset="0"/>
              </a:rPr>
              <a:t>*Positive: Reviews with 3 or more stars</a:t>
            </a:r>
          </a:p>
          <a:p>
            <a:pPr algn="l"/>
            <a:r>
              <a:rPr lang="en-IN" sz="1100">
                <a:solidFill>
                  <a:schemeClr val="bg1"/>
                </a:solidFill>
                <a:latin typeface="Calibri" panose="020F0502020204030204" pitchFamily="34" charset="0"/>
                <a:cs typeface="Calibri" panose="020F0502020204030204" pitchFamily="34" charset="0"/>
              </a:rPr>
              <a:t>  Negative: Reviews with 2 or less stars</a:t>
            </a:r>
          </a:p>
        </p:txBody>
      </p:sp>
    </p:spTree>
    <p:extLst>
      <p:ext uri="{BB962C8B-B14F-4D97-AF65-F5344CB8AC3E}">
        <p14:creationId xmlns:p14="http://schemas.microsoft.com/office/powerpoint/2010/main" val="2738403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31D9B-A47A-42F5-91A1-5866FF6BC43C}"/>
              </a:ext>
            </a:extLst>
          </p:cNvPr>
          <p:cNvSpPr>
            <a:spLocks noGrp="1"/>
          </p:cNvSpPr>
          <p:nvPr>
            <p:ph type="title"/>
          </p:nvPr>
        </p:nvSpPr>
        <p:spPr>
          <a:xfrm>
            <a:off x="623047" y="0"/>
            <a:ext cx="8832238" cy="1325563"/>
          </a:xfrm>
        </p:spPr>
        <p:txBody>
          <a:bodyPr>
            <a:normAutofit/>
          </a:bodyPr>
          <a:lstStyle/>
          <a:p>
            <a:r>
              <a:rPr lang="en-IN" sz="2800"/>
              <a:t>Negative ratings are more prevalent among reviews with </a:t>
            </a:r>
            <a:br>
              <a:rPr lang="en-IN" sz="2800"/>
            </a:br>
            <a:r>
              <a:rPr lang="en-IN" sz="2800"/>
              <a:t>higher number of upvotes</a:t>
            </a:r>
          </a:p>
        </p:txBody>
      </p:sp>
      <p:graphicFrame>
        <p:nvGraphicFramePr>
          <p:cNvPr id="19" name="Chart 18">
            <a:extLst>
              <a:ext uri="{FF2B5EF4-FFF2-40B4-BE49-F238E27FC236}">
                <a16:creationId xmlns:a16="http://schemas.microsoft.com/office/drawing/2014/main" id="{90334EC9-C7AA-493F-98E4-3EBBCEC6373C}"/>
              </a:ext>
            </a:extLst>
          </p:cNvPr>
          <p:cNvGraphicFramePr/>
          <p:nvPr>
            <p:extLst>
              <p:ext uri="{D42A27DB-BD31-4B8C-83A1-F6EECF244321}">
                <p14:modId xmlns:p14="http://schemas.microsoft.com/office/powerpoint/2010/main" val="1584376488"/>
              </p:ext>
            </p:extLst>
          </p:nvPr>
        </p:nvGraphicFramePr>
        <p:xfrm>
          <a:off x="496111" y="1673157"/>
          <a:ext cx="11138169" cy="47860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7300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31D9B-A47A-42F5-91A1-5866FF6BC43C}"/>
              </a:ext>
            </a:extLst>
          </p:cNvPr>
          <p:cNvSpPr>
            <a:spLocks noGrp="1"/>
          </p:cNvSpPr>
          <p:nvPr>
            <p:ph type="title"/>
          </p:nvPr>
        </p:nvSpPr>
        <p:spPr/>
        <p:txBody>
          <a:bodyPr/>
          <a:lstStyle/>
          <a:p>
            <a:r>
              <a:rPr lang="en-IN"/>
              <a:t>T-test Results</a:t>
            </a:r>
          </a:p>
        </p:txBody>
      </p:sp>
      <p:pic>
        <p:nvPicPr>
          <p:cNvPr id="7" name="Picture 6">
            <a:extLst>
              <a:ext uri="{FF2B5EF4-FFF2-40B4-BE49-F238E27FC236}">
                <a16:creationId xmlns:a16="http://schemas.microsoft.com/office/drawing/2014/main" id="{4E99B56F-2CED-49D0-8BF1-540ABD68551D}"/>
              </a:ext>
            </a:extLst>
          </p:cNvPr>
          <p:cNvPicPr>
            <a:picLocks noChangeAspect="1"/>
          </p:cNvPicPr>
          <p:nvPr/>
        </p:nvPicPr>
        <p:blipFill>
          <a:blip r:embed="rId3"/>
          <a:stretch>
            <a:fillRect/>
          </a:stretch>
        </p:blipFill>
        <p:spPr>
          <a:xfrm>
            <a:off x="623047" y="2218947"/>
            <a:ext cx="5123171" cy="3457953"/>
          </a:xfrm>
          <a:prstGeom prst="rect">
            <a:avLst/>
          </a:prstGeom>
        </p:spPr>
      </p:pic>
      <p:pic>
        <p:nvPicPr>
          <p:cNvPr id="9" name="Picture 8">
            <a:extLst>
              <a:ext uri="{FF2B5EF4-FFF2-40B4-BE49-F238E27FC236}">
                <a16:creationId xmlns:a16="http://schemas.microsoft.com/office/drawing/2014/main" id="{532F62F7-C1A9-4AAC-BC3D-CD28152FF0DC}"/>
              </a:ext>
            </a:extLst>
          </p:cNvPr>
          <p:cNvPicPr>
            <a:picLocks noChangeAspect="1"/>
          </p:cNvPicPr>
          <p:nvPr/>
        </p:nvPicPr>
        <p:blipFill>
          <a:blip r:embed="rId4"/>
          <a:stretch>
            <a:fillRect/>
          </a:stretch>
        </p:blipFill>
        <p:spPr>
          <a:xfrm>
            <a:off x="6457573" y="2218946"/>
            <a:ext cx="5350329" cy="3457954"/>
          </a:xfrm>
          <a:prstGeom prst="rect">
            <a:avLst/>
          </a:prstGeom>
        </p:spPr>
      </p:pic>
    </p:spTree>
    <p:extLst>
      <p:ext uri="{BB962C8B-B14F-4D97-AF65-F5344CB8AC3E}">
        <p14:creationId xmlns:p14="http://schemas.microsoft.com/office/powerpoint/2010/main" val="3412201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31D9B-A47A-42F5-91A1-5866FF6BC43C}"/>
              </a:ext>
            </a:extLst>
          </p:cNvPr>
          <p:cNvSpPr>
            <a:spLocks noGrp="1"/>
          </p:cNvSpPr>
          <p:nvPr>
            <p:ph type="title"/>
          </p:nvPr>
        </p:nvSpPr>
        <p:spPr/>
        <p:txBody>
          <a:bodyPr/>
          <a:lstStyle/>
          <a:p>
            <a:r>
              <a:rPr lang="en-IN"/>
              <a:t>LDA Analysis</a:t>
            </a:r>
          </a:p>
        </p:txBody>
      </p:sp>
      <p:sp>
        <p:nvSpPr>
          <p:cNvPr id="2" name="Rectangle: Rounded Corners 1">
            <a:extLst>
              <a:ext uri="{FF2B5EF4-FFF2-40B4-BE49-F238E27FC236}">
                <a16:creationId xmlns:a16="http://schemas.microsoft.com/office/drawing/2014/main" id="{357C7701-79D2-492D-BDA8-2000E163E4E1}"/>
              </a:ext>
            </a:extLst>
          </p:cNvPr>
          <p:cNvSpPr/>
          <p:nvPr/>
        </p:nvSpPr>
        <p:spPr>
          <a:xfrm>
            <a:off x="953313" y="2062265"/>
            <a:ext cx="3044757" cy="115759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Filter reviews for the </a:t>
            </a:r>
          </a:p>
          <a:p>
            <a:pPr algn="ctr"/>
            <a:r>
              <a:rPr lang="en-IN" sz="1600">
                <a:solidFill>
                  <a:schemeClr val="tx1"/>
                </a:solidFill>
              </a:rPr>
              <a:t>required criteria</a:t>
            </a:r>
          </a:p>
          <a:p>
            <a:pPr algn="ctr"/>
            <a:r>
              <a:rPr lang="en-IN" sz="400">
                <a:solidFill>
                  <a:schemeClr val="tx1"/>
                </a:solidFill>
              </a:rPr>
              <a:t>.</a:t>
            </a:r>
          </a:p>
          <a:p>
            <a:pPr algn="ctr"/>
            <a:r>
              <a:rPr lang="en-IN" sz="1200">
                <a:solidFill>
                  <a:schemeClr val="tx1"/>
                </a:solidFill>
              </a:rPr>
              <a:t>(e.g., # of reviews, # of upvotes, time </a:t>
            </a:r>
          </a:p>
          <a:p>
            <a:pPr algn="ctr"/>
            <a:r>
              <a:rPr lang="en-IN" sz="1200">
                <a:solidFill>
                  <a:schemeClr val="tx1"/>
                </a:solidFill>
              </a:rPr>
              <a:t>period etc.)</a:t>
            </a:r>
          </a:p>
        </p:txBody>
      </p:sp>
      <p:sp>
        <p:nvSpPr>
          <p:cNvPr id="4" name="Arrow: Right 3">
            <a:extLst>
              <a:ext uri="{FF2B5EF4-FFF2-40B4-BE49-F238E27FC236}">
                <a16:creationId xmlns:a16="http://schemas.microsoft.com/office/drawing/2014/main" id="{FEEFB6D4-1CFA-438D-BFFC-1B7069E17C9D}"/>
              </a:ext>
            </a:extLst>
          </p:cNvPr>
          <p:cNvSpPr/>
          <p:nvPr/>
        </p:nvSpPr>
        <p:spPr>
          <a:xfrm>
            <a:off x="4610917" y="2548650"/>
            <a:ext cx="2560320" cy="21400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9263A0C-13CA-485F-ABFF-8A90B5B742D1}"/>
              </a:ext>
            </a:extLst>
          </p:cNvPr>
          <p:cNvSpPr txBox="1"/>
          <p:nvPr/>
        </p:nvSpPr>
        <p:spPr>
          <a:xfrm>
            <a:off x="4993937" y="2033082"/>
            <a:ext cx="1773819" cy="523220"/>
          </a:xfrm>
          <a:prstGeom prst="rect">
            <a:avLst/>
          </a:prstGeom>
          <a:noFill/>
        </p:spPr>
        <p:txBody>
          <a:bodyPr wrap="none" rtlCol="0">
            <a:spAutoFit/>
          </a:bodyPr>
          <a:lstStyle/>
          <a:p>
            <a:pPr algn="ctr"/>
            <a:r>
              <a:rPr lang="en-IN" sz="1400">
                <a:solidFill>
                  <a:schemeClr val="bg1"/>
                </a:solidFill>
                <a:latin typeface="Calibri" panose="020F0502020204030204" pitchFamily="34" charset="0"/>
                <a:cs typeface="Calibri" panose="020F0502020204030204" pitchFamily="34" charset="0"/>
              </a:rPr>
              <a:t>Tokenize, Lemmatize, </a:t>
            </a:r>
          </a:p>
          <a:p>
            <a:pPr algn="ctr"/>
            <a:r>
              <a:rPr lang="en-IN" sz="1400">
                <a:solidFill>
                  <a:schemeClr val="bg1"/>
                </a:solidFill>
                <a:latin typeface="Calibri" panose="020F0502020204030204" pitchFamily="34" charset="0"/>
                <a:cs typeface="Calibri" panose="020F0502020204030204" pitchFamily="34" charset="0"/>
              </a:rPr>
              <a:t>convert to TF-IDF</a:t>
            </a:r>
          </a:p>
        </p:txBody>
      </p:sp>
      <p:sp>
        <p:nvSpPr>
          <p:cNvPr id="8" name="Rectangle: Rounded Corners 7">
            <a:extLst>
              <a:ext uri="{FF2B5EF4-FFF2-40B4-BE49-F238E27FC236}">
                <a16:creationId xmlns:a16="http://schemas.microsoft.com/office/drawing/2014/main" id="{58BC32B5-A516-4F01-B4F9-368F3E56FCFF}"/>
              </a:ext>
            </a:extLst>
          </p:cNvPr>
          <p:cNvSpPr/>
          <p:nvPr/>
        </p:nvSpPr>
        <p:spPr>
          <a:xfrm>
            <a:off x="7899336" y="2033082"/>
            <a:ext cx="3044757" cy="115759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Perform LDA</a:t>
            </a:r>
          </a:p>
          <a:p>
            <a:pPr algn="ctr"/>
            <a:r>
              <a:rPr lang="en-IN" sz="400">
                <a:solidFill>
                  <a:schemeClr val="tx1"/>
                </a:solidFill>
              </a:rPr>
              <a:t>.</a:t>
            </a:r>
          </a:p>
          <a:p>
            <a:pPr algn="ctr"/>
            <a:r>
              <a:rPr lang="en-IN" sz="1200">
                <a:solidFill>
                  <a:schemeClr val="tx1"/>
                </a:solidFill>
              </a:rPr>
              <a:t>Specify number of topics, number of identifiers within each topic</a:t>
            </a:r>
          </a:p>
        </p:txBody>
      </p:sp>
      <p:sp>
        <p:nvSpPr>
          <p:cNvPr id="10" name="Arrow: Right 9">
            <a:extLst>
              <a:ext uri="{FF2B5EF4-FFF2-40B4-BE49-F238E27FC236}">
                <a16:creationId xmlns:a16="http://schemas.microsoft.com/office/drawing/2014/main" id="{BFB137B0-9F5C-49E0-8C4A-056DE8742AE5}"/>
              </a:ext>
            </a:extLst>
          </p:cNvPr>
          <p:cNvSpPr/>
          <p:nvPr/>
        </p:nvSpPr>
        <p:spPr>
          <a:xfrm rot="5400000">
            <a:off x="9010234" y="3679005"/>
            <a:ext cx="822960" cy="21400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ED5D700D-B75C-48FF-92D4-11B5A5C821E4}"/>
              </a:ext>
            </a:extLst>
          </p:cNvPr>
          <p:cNvGrpSpPr/>
          <p:nvPr/>
        </p:nvGrpSpPr>
        <p:grpSpPr>
          <a:xfrm>
            <a:off x="7798866" y="4374697"/>
            <a:ext cx="3245695" cy="1540786"/>
            <a:chOff x="7993420" y="5026463"/>
            <a:chExt cx="3245695" cy="1540786"/>
          </a:xfrm>
        </p:grpSpPr>
        <p:pic>
          <p:nvPicPr>
            <p:cNvPr id="11" name="Picture 10">
              <a:extLst>
                <a:ext uri="{FF2B5EF4-FFF2-40B4-BE49-F238E27FC236}">
                  <a16:creationId xmlns:a16="http://schemas.microsoft.com/office/drawing/2014/main" id="{D39012F0-D5E2-42C9-8D1D-4FB84385F89D}"/>
                </a:ext>
              </a:extLst>
            </p:cNvPr>
            <p:cNvPicPr>
              <a:picLocks noChangeAspect="1"/>
            </p:cNvPicPr>
            <p:nvPr/>
          </p:nvPicPr>
          <p:blipFill>
            <a:blip r:embed="rId3"/>
            <a:stretch>
              <a:fillRect/>
            </a:stretch>
          </p:blipFill>
          <p:spPr>
            <a:xfrm>
              <a:off x="7993420" y="5337748"/>
              <a:ext cx="3245695" cy="1229501"/>
            </a:xfrm>
            <a:prstGeom prst="rect">
              <a:avLst/>
            </a:prstGeom>
          </p:spPr>
        </p:pic>
        <p:sp>
          <p:nvSpPr>
            <p:cNvPr id="12" name="Rectangle: Rounded Corners 11">
              <a:extLst>
                <a:ext uri="{FF2B5EF4-FFF2-40B4-BE49-F238E27FC236}">
                  <a16:creationId xmlns:a16="http://schemas.microsoft.com/office/drawing/2014/main" id="{75C25146-D911-4623-B8A3-73B29581430C}"/>
                </a:ext>
              </a:extLst>
            </p:cNvPr>
            <p:cNvSpPr/>
            <p:nvPr/>
          </p:nvSpPr>
          <p:spPr>
            <a:xfrm>
              <a:off x="8211096" y="5026463"/>
              <a:ext cx="2878911" cy="3821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Interpret LDA results</a:t>
              </a:r>
            </a:p>
          </p:txBody>
        </p:sp>
      </p:grpSp>
      <p:sp>
        <p:nvSpPr>
          <p:cNvPr id="14" name="Arrow: Right 13">
            <a:extLst>
              <a:ext uri="{FF2B5EF4-FFF2-40B4-BE49-F238E27FC236}">
                <a16:creationId xmlns:a16="http://schemas.microsoft.com/office/drawing/2014/main" id="{F370F25E-B27E-48DA-9F00-73903C957882}"/>
              </a:ext>
            </a:extLst>
          </p:cNvPr>
          <p:cNvSpPr/>
          <p:nvPr/>
        </p:nvSpPr>
        <p:spPr>
          <a:xfrm flipH="1">
            <a:off x="4578488" y="5201550"/>
            <a:ext cx="2560320" cy="21400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C3D4180E-A936-4107-B77E-30556FDCC7BD}"/>
              </a:ext>
            </a:extLst>
          </p:cNvPr>
          <p:cNvSpPr txBox="1"/>
          <p:nvPr/>
        </p:nvSpPr>
        <p:spPr>
          <a:xfrm>
            <a:off x="5107994" y="4929177"/>
            <a:ext cx="1480855" cy="307777"/>
          </a:xfrm>
          <a:prstGeom prst="rect">
            <a:avLst/>
          </a:prstGeom>
          <a:noFill/>
        </p:spPr>
        <p:txBody>
          <a:bodyPr wrap="none" rtlCol="0">
            <a:spAutoFit/>
          </a:bodyPr>
          <a:lstStyle/>
          <a:p>
            <a:pPr algn="ctr"/>
            <a:r>
              <a:rPr lang="en-IN" sz="1400">
                <a:solidFill>
                  <a:schemeClr val="bg1"/>
                </a:solidFill>
                <a:latin typeface="Calibri" panose="020F0502020204030204" pitchFamily="34" charset="0"/>
                <a:cs typeface="Calibri" panose="020F0502020204030204" pitchFamily="34" charset="0"/>
              </a:rPr>
              <a:t>Synthesize results</a:t>
            </a:r>
          </a:p>
        </p:txBody>
      </p:sp>
      <p:sp>
        <p:nvSpPr>
          <p:cNvPr id="16" name="Rectangle: Rounded Corners 15">
            <a:extLst>
              <a:ext uri="{FF2B5EF4-FFF2-40B4-BE49-F238E27FC236}">
                <a16:creationId xmlns:a16="http://schemas.microsoft.com/office/drawing/2014/main" id="{554ACE3C-B4DC-4ECF-AC61-A6F6869C4B1C}"/>
              </a:ext>
            </a:extLst>
          </p:cNvPr>
          <p:cNvSpPr/>
          <p:nvPr/>
        </p:nvSpPr>
        <p:spPr>
          <a:xfrm>
            <a:off x="953312" y="4757892"/>
            <a:ext cx="3044757" cy="115759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a:solidFill>
                  <a:schemeClr val="tx1"/>
                </a:solidFill>
              </a:rPr>
              <a:t>Business Insights and </a:t>
            </a:r>
          </a:p>
          <a:p>
            <a:pPr algn="ctr"/>
            <a:r>
              <a:rPr lang="en-IN" sz="1600">
                <a:solidFill>
                  <a:schemeClr val="tx1"/>
                </a:solidFill>
              </a:rPr>
              <a:t>recommendations</a:t>
            </a:r>
            <a:endParaRPr lang="en-IN" sz="1200">
              <a:solidFill>
                <a:schemeClr val="tx1"/>
              </a:solidFill>
            </a:endParaRPr>
          </a:p>
        </p:txBody>
      </p:sp>
    </p:spTree>
    <p:extLst>
      <p:ext uri="{BB962C8B-B14F-4D97-AF65-F5344CB8AC3E}">
        <p14:creationId xmlns:p14="http://schemas.microsoft.com/office/powerpoint/2010/main" val="340131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p:txBody>
          <a:bodyPr/>
          <a:lstStyle/>
          <a:p>
            <a:r>
              <a:rPr lang="en-US" altLang="ko-KR"/>
              <a:t>What is Clubhouse?</a:t>
            </a:r>
            <a:endParaRPr lang="ko-KR" altLang="en-US"/>
          </a:p>
        </p:txBody>
      </p:sp>
      <p:pic>
        <p:nvPicPr>
          <p:cNvPr id="7170" name="Picture 2" descr="April 2020 Monthly Wall Calendar, 3D rendering isolated on white background  Stock Photo - Alamy">
            <a:extLst>
              <a:ext uri="{FF2B5EF4-FFF2-40B4-BE49-F238E27FC236}">
                <a16:creationId xmlns:a16="http://schemas.microsoft.com/office/drawing/2014/main" id="{9C5B6AA0-3F30-4D97-8AFC-3206A1F9B4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10" t="3711" r="10412" b="12715"/>
          <a:stretch/>
        </p:blipFill>
        <p:spPr bwMode="auto">
          <a:xfrm>
            <a:off x="516698" y="2972983"/>
            <a:ext cx="2115937" cy="239124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a:extLst>
              <a:ext uri="{FF2B5EF4-FFF2-40B4-BE49-F238E27FC236}">
                <a16:creationId xmlns:a16="http://schemas.microsoft.com/office/drawing/2014/main" id="{505BF6FC-A2D6-4EE3-9FEB-27AE4289CB87}"/>
              </a:ext>
            </a:extLst>
          </p:cNvPr>
          <p:cNvGrpSpPr/>
          <p:nvPr/>
        </p:nvGrpSpPr>
        <p:grpSpPr>
          <a:xfrm>
            <a:off x="9717567" y="2370878"/>
            <a:ext cx="1660525" cy="3530115"/>
            <a:chOff x="9864105" y="1833572"/>
            <a:chExt cx="1914525" cy="4067424"/>
          </a:xfrm>
        </p:grpSpPr>
        <p:sp>
          <p:nvSpPr>
            <p:cNvPr id="5" name="Rectangle 4">
              <a:extLst>
                <a:ext uri="{FF2B5EF4-FFF2-40B4-BE49-F238E27FC236}">
                  <a16:creationId xmlns:a16="http://schemas.microsoft.com/office/drawing/2014/main" id="{8D1AC4F3-64CC-437A-8EFA-04E55DB9580F}"/>
                </a:ext>
              </a:extLst>
            </p:cNvPr>
            <p:cNvSpPr/>
            <p:nvPr/>
          </p:nvSpPr>
          <p:spPr>
            <a:xfrm>
              <a:off x="10024505" y="4579164"/>
              <a:ext cx="1659429" cy="1077218"/>
            </a:xfrm>
            <a:prstGeom prst="rect">
              <a:avLst/>
            </a:prstGeom>
            <a:noFill/>
          </p:spPr>
          <p:txBody>
            <a:bodyPr wrap="none" lIns="91440" tIns="45720" rIns="91440" bIns="45720">
              <a:spAutoFit/>
            </a:bodyPr>
            <a:lstStyle/>
            <a:p>
              <a:pPr algn="ctr"/>
              <a:r>
                <a:rPr lang="en-US" altLang="ko-KR" sz="6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$1B</a:t>
              </a:r>
              <a:endParaRPr lang="en-US" altLang="ko-KR" sz="64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nvGrpSpPr>
            <p:cNvPr id="7" name="Group 6">
              <a:extLst>
                <a:ext uri="{FF2B5EF4-FFF2-40B4-BE49-F238E27FC236}">
                  <a16:creationId xmlns:a16="http://schemas.microsoft.com/office/drawing/2014/main" id="{8EA11AE1-0872-42A5-B7ED-F4FF2927C33D}"/>
                </a:ext>
              </a:extLst>
            </p:cNvPr>
            <p:cNvGrpSpPr/>
            <p:nvPr/>
          </p:nvGrpSpPr>
          <p:grpSpPr>
            <a:xfrm>
              <a:off x="9864105" y="1833572"/>
              <a:ext cx="1914525" cy="1905000"/>
              <a:chOff x="4384593" y="2333897"/>
              <a:chExt cx="1914525" cy="1905000"/>
            </a:xfrm>
          </p:grpSpPr>
          <p:pic>
            <p:nvPicPr>
              <p:cNvPr id="7172" name="Picture 4" descr="Now.] $100 Million Dollar Club Review - Newest TRUTH? $100M Club - Worth  The Hype? - Threads">
                <a:extLst>
                  <a:ext uri="{FF2B5EF4-FFF2-40B4-BE49-F238E27FC236}">
                    <a16:creationId xmlns:a16="http://schemas.microsoft.com/office/drawing/2014/main" id="{DF9B386E-2C18-4A7B-B442-139D65E2C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593" y="2333897"/>
                <a:ext cx="1914525"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26D4EF1-40E7-4459-8AA2-A1ED3FBD31EC}"/>
                  </a:ext>
                </a:extLst>
              </p:cNvPr>
              <p:cNvSpPr/>
              <p:nvPr/>
            </p:nvSpPr>
            <p:spPr>
              <a:xfrm>
                <a:off x="5213023" y="3429000"/>
                <a:ext cx="999241" cy="2851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8" name="Arrow: Right 7">
              <a:extLst>
                <a:ext uri="{FF2B5EF4-FFF2-40B4-BE49-F238E27FC236}">
                  <a16:creationId xmlns:a16="http://schemas.microsoft.com/office/drawing/2014/main" id="{22C3AAEB-99D0-4DC3-9650-AD9B02CB65E3}"/>
                </a:ext>
              </a:extLst>
            </p:cNvPr>
            <p:cNvSpPr/>
            <p:nvPr/>
          </p:nvSpPr>
          <p:spPr>
            <a:xfrm rot="5400000">
              <a:off x="10477175" y="3545404"/>
              <a:ext cx="1056282" cy="907456"/>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72E411B-1B64-4B04-ABC5-8BA2CD58BB16}"/>
                </a:ext>
              </a:extLst>
            </p:cNvPr>
            <p:cNvSpPr txBox="1"/>
            <p:nvPr/>
          </p:nvSpPr>
          <p:spPr>
            <a:xfrm>
              <a:off x="10586781" y="2916080"/>
              <a:ext cx="1113318" cy="369332"/>
            </a:xfrm>
            <a:prstGeom prst="rect">
              <a:avLst/>
            </a:prstGeom>
            <a:noFill/>
          </p:spPr>
          <p:txBody>
            <a:bodyPr wrap="none" rtlCol="0">
              <a:spAutoFit/>
            </a:bodyPr>
            <a:lstStyle/>
            <a:p>
              <a:r>
                <a:rPr lang="en-US" altLang="ko-KR">
                  <a:solidFill>
                    <a:schemeClr val="bg1"/>
                  </a:solidFill>
                  <a:latin typeface="Calibri" panose="020F0502020204030204" pitchFamily="34" charset="0"/>
                  <a:cs typeface="Calibri" panose="020F0502020204030204" pitchFamily="34" charset="0"/>
                </a:rPr>
                <a:t>May 2020</a:t>
              </a:r>
              <a:endParaRPr lang="ko-KR" altLang="en-US">
                <a:solidFill>
                  <a:schemeClr val="bg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21C84F1-1EC5-4FED-A7F9-E089115E4AAC}"/>
                </a:ext>
              </a:extLst>
            </p:cNvPr>
            <p:cNvSpPr txBox="1"/>
            <p:nvPr/>
          </p:nvSpPr>
          <p:spPr>
            <a:xfrm>
              <a:off x="10551588" y="5531664"/>
              <a:ext cx="1011815" cy="369332"/>
            </a:xfrm>
            <a:prstGeom prst="rect">
              <a:avLst/>
            </a:prstGeom>
            <a:noFill/>
          </p:spPr>
          <p:txBody>
            <a:bodyPr wrap="none" rtlCol="0">
              <a:spAutoFit/>
            </a:bodyPr>
            <a:lstStyle/>
            <a:p>
              <a:r>
                <a:rPr lang="en-US" altLang="ko-KR">
                  <a:solidFill>
                    <a:schemeClr val="bg1"/>
                  </a:solidFill>
                  <a:latin typeface="Calibri" panose="020F0502020204030204" pitchFamily="34" charset="0"/>
                  <a:cs typeface="Calibri" panose="020F0502020204030204" pitchFamily="34" charset="0"/>
                </a:rPr>
                <a:t>Jan 2021</a:t>
              </a:r>
              <a:endParaRPr lang="ko-KR" altLang="en-US">
                <a:solidFill>
                  <a:schemeClr val="bg1"/>
                </a:solidFill>
                <a:latin typeface="Calibri" panose="020F0502020204030204" pitchFamily="34" charset="0"/>
                <a:cs typeface="Calibri" panose="020F0502020204030204" pitchFamily="34" charset="0"/>
              </a:endParaRPr>
            </a:p>
          </p:txBody>
        </p:sp>
      </p:grpSp>
      <p:sp>
        <p:nvSpPr>
          <p:cNvPr id="11" name="Rectangle 10">
            <a:extLst>
              <a:ext uri="{FF2B5EF4-FFF2-40B4-BE49-F238E27FC236}">
                <a16:creationId xmlns:a16="http://schemas.microsoft.com/office/drawing/2014/main" id="{B3F54812-808A-42EF-9E5C-E7DF79F01FDD}"/>
              </a:ext>
            </a:extLst>
          </p:cNvPr>
          <p:cNvSpPr/>
          <p:nvPr/>
        </p:nvSpPr>
        <p:spPr>
          <a:xfrm>
            <a:off x="3784453" y="2649578"/>
            <a:ext cx="1654620" cy="923330"/>
          </a:xfrm>
          <a:prstGeom prst="rect">
            <a:avLst/>
          </a:prstGeom>
          <a:noFill/>
        </p:spPr>
        <p:txBody>
          <a:bodyPr wrap="none" lIns="91440" tIns="45720" rIns="91440" bIns="45720">
            <a:spAutoFit/>
          </a:bodyPr>
          <a:lstStyle/>
          <a:p>
            <a:pPr algn="ctr"/>
            <a:r>
              <a:rPr lang="en-US" altLang="ko-KR" sz="5400" b="1" cap="none" spc="0">
                <a:ln w="12700">
                  <a:solidFill>
                    <a:srgbClr val="7030A0"/>
                  </a:solidFill>
                  <a:prstDash val="solid"/>
                </a:ln>
                <a:pattFill prst="pct25">
                  <a:fgClr>
                    <a:srgbClr val="7030A0"/>
                  </a:fgClr>
                  <a:bgClr>
                    <a:schemeClr val="bg1"/>
                  </a:bgClr>
                </a:pattFill>
                <a:effectLst/>
              </a:rPr>
              <a:t>10M</a:t>
            </a:r>
          </a:p>
        </p:txBody>
      </p:sp>
      <p:sp>
        <p:nvSpPr>
          <p:cNvPr id="22" name="TextBox 21">
            <a:extLst>
              <a:ext uri="{FF2B5EF4-FFF2-40B4-BE49-F238E27FC236}">
                <a16:creationId xmlns:a16="http://schemas.microsoft.com/office/drawing/2014/main" id="{9F22CE5A-0772-4F9C-8C63-C2D0411223DF}"/>
              </a:ext>
            </a:extLst>
          </p:cNvPr>
          <p:cNvSpPr txBox="1"/>
          <p:nvPr/>
        </p:nvSpPr>
        <p:spPr>
          <a:xfrm>
            <a:off x="4172624" y="3484655"/>
            <a:ext cx="1045286" cy="369332"/>
          </a:xfrm>
          <a:prstGeom prst="rect">
            <a:avLst/>
          </a:prstGeom>
          <a:noFill/>
        </p:spPr>
        <p:txBody>
          <a:bodyPr wrap="none" rtlCol="0">
            <a:spAutoFit/>
          </a:bodyPr>
          <a:lstStyle/>
          <a:p>
            <a:r>
              <a:rPr lang="en-US" altLang="ko-KR">
                <a:solidFill>
                  <a:schemeClr val="bg1"/>
                </a:solidFill>
                <a:latin typeface="Calibri" panose="020F0502020204030204" pitchFamily="34" charset="0"/>
                <a:cs typeface="Calibri" panose="020F0502020204030204" pitchFamily="34" charset="0"/>
              </a:rPr>
              <a:t>Feb 2021</a:t>
            </a:r>
            <a:endParaRPr lang="ko-KR" altLang="en-US">
              <a:solidFill>
                <a:schemeClr val="bg1"/>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9AF282FF-E7BD-4097-9992-4B056BBAA441}"/>
              </a:ext>
            </a:extLst>
          </p:cNvPr>
          <p:cNvSpPr/>
          <p:nvPr/>
        </p:nvSpPr>
        <p:spPr>
          <a:xfrm>
            <a:off x="6514683" y="2748749"/>
            <a:ext cx="2568331" cy="2154436"/>
          </a:xfrm>
          <a:prstGeom prst="rect">
            <a:avLst/>
          </a:prstGeom>
          <a:noFill/>
        </p:spPr>
        <p:txBody>
          <a:bodyPr wrap="none" lIns="91440" tIns="45720" rIns="91440" bIns="45720">
            <a:spAutoFit/>
          </a:bodyPr>
          <a:lstStyle/>
          <a:p>
            <a:pPr algn="ctr"/>
            <a:r>
              <a:rPr lang="en-US" altLang="ko-KR" sz="5400" b="1" cap="none" spc="50">
                <a:ln w="0"/>
                <a:solidFill>
                  <a:schemeClr val="bg2"/>
                </a:solidFill>
                <a:effectLst>
                  <a:innerShdw blurRad="63500" dist="50800" dir="13500000">
                    <a:srgbClr val="000000">
                      <a:alpha val="50000"/>
                    </a:srgbClr>
                  </a:innerShdw>
                </a:effectLst>
              </a:rPr>
              <a:t>11~22 </a:t>
            </a:r>
          </a:p>
          <a:p>
            <a:pPr algn="ctr"/>
            <a:r>
              <a:rPr lang="en-US" altLang="ko-KR" sz="4000" b="1" spc="50">
                <a:ln w="0"/>
                <a:solidFill>
                  <a:schemeClr val="bg2"/>
                </a:solidFill>
                <a:effectLst>
                  <a:innerShdw blurRad="63500" dist="50800" dir="13500000">
                    <a:srgbClr val="000000">
                      <a:alpha val="50000"/>
                    </a:srgbClr>
                  </a:innerShdw>
                </a:effectLst>
              </a:rPr>
              <a:t>h</a:t>
            </a:r>
            <a:r>
              <a:rPr lang="en-US" altLang="ko-KR" sz="4000" b="1" cap="none" spc="50">
                <a:ln w="0"/>
                <a:solidFill>
                  <a:schemeClr val="bg2"/>
                </a:solidFill>
                <a:effectLst>
                  <a:innerShdw blurRad="63500" dist="50800" dir="13500000">
                    <a:srgbClr val="000000">
                      <a:alpha val="50000"/>
                    </a:srgbClr>
                  </a:innerShdw>
                </a:effectLst>
              </a:rPr>
              <a:t>our /</a:t>
            </a:r>
          </a:p>
          <a:p>
            <a:pPr algn="ctr"/>
            <a:r>
              <a:rPr lang="en-US" altLang="ko-KR" sz="4000" b="1" spc="50">
                <a:ln w="0"/>
                <a:solidFill>
                  <a:schemeClr val="bg2"/>
                </a:solidFill>
                <a:effectLst>
                  <a:innerShdw blurRad="63500" dist="50800" dir="13500000">
                    <a:srgbClr val="000000">
                      <a:alpha val="50000"/>
                    </a:srgbClr>
                  </a:innerShdw>
                </a:effectLst>
              </a:rPr>
              <a:t>week</a:t>
            </a:r>
            <a:endParaRPr lang="en-US" altLang="ko-KR" sz="4000" b="1" cap="none" spc="50">
              <a:ln w="0"/>
              <a:solidFill>
                <a:schemeClr val="bg2"/>
              </a:solidFill>
              <a:effectLst>
                <a:innerShdw blurRad="63500" dist="50800" dir="13500000">
                  <a:srgbClr val="000000">
                    <a:alpha val="50000"/>
                  </a:srgbClr>
                </a:innerShdw>
              </a:effectLst>
            </a:endParaRPr>
          </a:p>
        </p:txBody>
      </p:sp>
      <p:sp>
        <p:nvSpPr>
          <p:cNvPr id="2" name="직사각형 1">
            <a:extLst>
              <a:ext uri="{FF2B5EF4-FFF2-40B4-BE49-F238E27FC236}">
                <a16:creationId xmlns:a16="http://schemas.microsoft.com/office/drawing/2014/main" id="{F82B70F2-1318-4773-B1EE-E119E5EAE756}"/>
              </a:ext>
            </a:extLst>
          </p:cNvPr>
          <p:cNvSpPr/>
          <p:nvPr/>
        </p:nvSpPr>
        <p:spPr>
          <a:xfrm>
            <a:off x="226645" y="2200031"/>
            <a:ext cx="2715845" cy="41030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사각형: 둥근 모서리 3">
            <a:extLst>
              <a:ext uri="{FF2B5EF4-FFF2-40B4-BE49-F238E27FC236}">
                <a16:creationId xmlns:a16="http://schemas.microsoft.com/office/drawing/2014/main" id="{EF1DB728-8713-4C49-8882-280F9951EEF2}"/>
              </a:ext>
            </a:extLst>
          </p:cNvPr>
          <p:cNvSpPr/>
          <p:nvPr/>
        </p:nvSpPr>
        <p:spPr>
          <a:xfrm>
            <a:off x="222982" y="1903289"/>
            <a:ext cx="2715844" cy="605692"/>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Arial"/>
                <a:ea typeface="+mn-lt"/>
                <a:cs typeface="+mn-lt"/>
              </a:rPr>
              <a:t>Launch</a:t>
            </a:r>
            <a:endParaRPr lang="ko-KR">
              <a:solidFill>
                <a:schemeClr val="tx1"/>
              </a:solidFill>
              <a:latin typeface="Arial"/>
              <a:ea typeface="+mn-lt"/>
              <a:cs typeface="+mn-lt"/>
            </a:endParaRPr>
          </a:p>
        </p:txBody>
      </p:sp>
      <p:grpSp>
        <p:nvGrpSpPr>
          <p:cNvPr id="12" name="그룹 11">
            <a:extLst>
              <a:ext uri="{FF2B5EF4-FFF2-40B4-BE49-F238E27FC236}">
                <a16:creationId xmlns:a16="http://schemas.microsoft.com/office/drawing/2014/main" id="{69A7A628-2477-4098-80DD-8B010D2F0E20}"/>
              </a:ext>
            </a:extLst>
          </p:cNvPr>
          <p:cNvGrpSpPr/>
          <p:nvPr/>
        </p:nvGrpSpPr>
        <p:grpSpPr>
          <a:xfrm>
            <a:off x="3130549" y="3667856"/>
            <a:ext cx="3087076" cy="2364153"/>
            <a:chOff x="3179395" y="3667856"/>
            <a:chExt cx="3087076" cy="2364153"/>
          </a:xfrm>
        </p:grpSpPr>
        <p:pic>
          <p:nvPicPr>
            <p:cNvPr id="7180" name="Picture 12" descr="clubhouse user statistics">
              <a:extLst>
                <a:ext uri="{FF2B5EF4-FFF2-40B4-BE49-F238E27FC236}">
                  <a16:creationId xmlns:a16="http://schemas.microsoft.com/office/drawing/2014/main" id="{76D917D5-C843-47B5-90A5-BD11A9578512}"/>
                </a:ext>
              </a:extLst>
            </p:cNvPr>
            <p:cNvPicPr>
              <a:picLocks noChangeAspect="1" noChangeArrowheads="1"/>
            </p:cNvPicPr>
            <p:nvPr/>
          </p:nvPicPr>
          <p:blipFill rotWithShape="1">
            <a:blip r:embed="rId5">
              <a:clrChange>
                <a:clrFrom>
                  <a:srgbClr val="0F2850"/>
                </a:clrFrom>
                <a:clrTo>
                  <a:srgbClr val="0F2850">
                    <a:alpha val="0"/>
                  </a:srgbClr>
                </a:clrTo>
              </a:clrChange>
              <a:extLst>
                <a:ext uri="{28A0092B-C50C-407E-A947-70E740481C1C}">
                  <a14:useLocalDpi xmlns:a14="http://schemas.microsoft.com/office/drawing/2010/main" val="0"/>
                </a:ext>
              </a:extLst>
            </a:blip>
            <a:srcRect t="9829" b="9856"/>
            <a:stretch/>
          </p:blipFill>
          <p:spPr bwMode="auto">
            <a:xfrm>
              <a:off x="3305414" y="3991829"/>
              <a:ext cx="2818501" cy="173060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1A294E2C-B36A-40D6-B657-1E44E0A56D82}"/>
                </a:ext>
              </a:extLst>
            </p:cNvPr>
            <p:cNvSpPr/>
            <p:nvPr/>
          </p:nvSpPr>
          <p:spPr>
            <a:xfrm>
              <a:off x="3179395" y="3667856"/>
              <a:ext cx="556846" cy="22371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200">
                  <a:latin typeface="Arial"/>
                  <a:ea typeface="맑은 고딕"/>
                  <a:cs typeface="Arial"/>
                </a:rPr>
                <a:t>10M</a:t>
              </a:r>
            </a:p>
            <a:p>
              <a:pPr algn="r"/>
              <a:endParaRPr lang="ko-KR" altLang="en-US" sz="1200">
                <a:latin typeface="Arial"/>
                <a:ea typeface="맑은 고딕"/>
                <a:cs typeface="Arial"/>
              </a:endParaRPr>
            </a:p>
            <a:p>
              <a:pPr algn="r"/>
              <a:r>
                <a:rPr lang="ko-KR" altLang="en-US" sz="1200">
                  <a:latin typeface="Arial"/>
                  <a:ea typeface="맑은 고딕"/>
                  <a:cs typeface="Arial"/>
                </a:rPr>
                <a:t>7.5M</a:t>
              </a:r>
            </a:p>
            <a:p>
              <a:pPr algn="r"/>
              <a:endParaRPr lang="ko-KR" altLang="en-US" sz="1200">
                <a:latin typeface="Arial"/>
                <a:ea typeface="맑은 고딕"/>
                <a:cs typeface="Arial"/>
              </a:endParaRPr>
            </a:p>
            <a:p>
              <a:pPr algn="r"/>
              <a:r>
                <a:rPr lang="ko-KR" altLang="en-US" sz="1200">
                  <a:latin typeface="Arial"/>
                  <a:ea typeface="맑은 고딕"/>
                  <a:cs typeface="Arial"/>
                </a:rPr>
                <a:t>5M</a:t>
              </a:r>
            </a:p>
            <a:p>
              <a:pPr algn="r"/>
              <a:endParaRPr lang="ko-KR" altLang="en-US" sz="1200">
                <a:latin typeface="Arial"/>
                <a:ea typeface="맑은 고딕"/>
                <a:cs typeface="Arial"/>
              </a:endParaRPr>
            </a:p>
            <a:p>
              <a:pPr algn="r"/>
              <a:r>
                <a:rPr lang="ko-KR" altLang="en-US" sz="1200">
                  <a:latin typeface="Arial"/>
                  <a:ea typeface="맑은 고딕"/>
                  <a:cs typeface="Arial"/>
                </a:rPr>
                <a:t>2.5M</a:t>
              </a:r>
            </a:p>
            <a:p>
              <a:pPr algn="r"/>
              <a:endParaRPr lang="ko-KR" altLang="en-US" sz="1200">
                <a:latin typeface="Arial"/>
                <a:ea typeface="맑은 고딕"/>
                <a:cs typeface="Arial"/>
              </a:endParaRPr>
            </a:p>
            <a:p>
              <a:pPr algn="r"/>
              <a:r>
                <a:rPr lang="ko-KR" altLang="en-US" sz="1200">
                  <a:latin typeface="Arial"/>
                  <a:ea typeface="맑은 고딕"/>
                  <a:cs typeface="Arial"/>
                </a:rPr>
                <a:t>0</a:t>
              </a:r>
            </a:p>
          </p:txBody>
        </p:sp>
        <p:sp>
          <p:nvSpPr>
            <p:cNvPr id="23" name="직사각형 22">
              <a:extLst>
                <a:ext uri="{FF2B5EF4-FFF2-40B4-BE49-F238E27FC236}">
                  <a16:creationId xmlns:a16="http://schemas.microsoft.com/office/drawing/2014/main" id="{5A6AAF4E-27F9-4A0A-BBC7-A40200D4DC42}"/>
                </a:ext>
              </a:extLst>
            </p:cNvPr>
            <p:cNvSpPr/>
            <p:nvPr/>
          </p:nvSpPr>
          <p:spPr>
            <a:xfrm>
              <a:off x="3697164" y="5543548"/>
              <a:ext cx="2569307" cy="4884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200">
                  <a:latin typeface="Arial"/>
                  <a:ea typeface="맑은 고딕"/>
                  <a:cs typeface="Arial"/>
                </a:rPr>
                <a:t>Apr.     May    Dec.    Jan.    Feb.</a:t>
              </a:r>
              <a:endParaRPr lang="en-US" altLang="ko-KR"/>
            </a:p>
            <a:p>
              <a:pPr algn="ctr"/>
              <a:r>
                <a:rPr lang="ko-KR" altLang="en-US" sz="1200">
                  <a:latin typeface="Arial"/>
                  <a:ea typeface="맑은 고딕"/>
                  <a:cs typeface="Arial"/>
                </a:rPr>
                <a:t>2020   2020   2020   2021   2021</a:t>
              </a:r>
            </a:p>
          </p:txBody>
        </p:sp>
      </p:grpSp>
      <p:sp>
        <p:nvSpPr>
          <p:cNvPr id="24" name="직사각형 23">
            <a:extLst>
              <a:ext uri="{FF2B5EF4-FFF2-40B4-BE49-F238E27FC236}">
                <a16:creationId xmlns:a16="http://schemas.microsoft.com/office/drawing/2014/main" id="{9910ACA7-C880-4967-BDB3-496165B32221}"/>
              </a:ext>
            </a:extLst>
          </p:cNvPr>
          <p:cNvSpPr/>
          <p:nvPr/>
        </p:nvSpPr>
        <p:spPr>
          <a:xfrm>
            <a:off x="3137876" y="2200030"/>
            <a:ext cx="3008921" cy="41030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a:extLst>
              <a:ext uri="{FF2B5EF4-FFF2-40B4-BE49-F238E27FC236}">
                <a16:creationId xmlns:a16="http://schemas.microsoft.com/office/drawing/2014/main" id="{A0DA478F-0B8B-46E9-AC7B-F67DFADCE934}"/>
              </a:ext>
            </a:extLst>
          </p:cNvPr>
          <p:cNvSpPr/>
          <p:nvPr/>
        </p:nvSpPr>
        <p:spPr>
          <a:xfrm>
            <a:off x="3134213" y="1903288"/>
            <a:ext cx="3008920" cy="605692"/>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400" b="1">
                <a:solidFill>
                  <a:schemeClr val="tx1"/>
                </a:solidFill>
                <a:latin typeface="Arial"/>
                <a:ea typeface="맑은 고딕"/>
                <a:cs typeface="Arial"/>
              </a:rPr>
              <a:t>Weekly active user</a:t>
            </a:r>
            <a:endParaRPr lang="ko-KR" altLang="en-US" sz="2400" b="1">
              <a:solidFill>
                <a:schemeClr val="tx1"/>
              </a:solidFill>
              <a:ea typeface="맑은 고딕"/>
            </a:endParaRPr>
          </a:p>
        </p:txBody>
      </p:sp>
      <p:sp>
        <p:nvSpPr>
          <p:cNvPr id="29" name="직사각형 28">
            <a:extLst>
              <a:ext uri="{FF2B5EF4-FFF2-40B4-BE49-F238E27FC236}">
                <a16:creationId xmlns:a16="http://schemas.microsoft.com/office/drawing/2014/main" id="{C3B63960-D7B7-41F4-AE81-E3F2A9EDAF9C}"/>
              </a:ext>
            </a:extLst>
          </p:cNvPr>
          <p:cNvSpPr/>
          <p:nvPr/>
        </p:nvSpPr>
        <p:spPr>
          <a:xfrm>
            <a:off x="6332415" y="2209799"/>
            <a:ext cx="2754921" cy="41030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833953D2-712B-47B4-8F57-3FEBCD87BCB2}"/>
              </a:ext>
            </a:extLst>
          </p:cNvPr>
          <p:cNvSpPr/>
          <p:nvPr/>
        </p:nvSpPr>
        <p:spPr>
          <a:xfrm>
            <a:off x="6328752" y="1913057"/>
            <a:ext cx="2754920" cy="605692"/>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400" b="1">
                <a:solidFill>
                  <a:schemeClr val="tx1"/>
                </a:solidFill>
                <a:latin typeface="Arial"/>
                <a:ea typeface="맑은 고딕"/>
                <a:cs typeface="Arial"/>
              </a:rPr>
              <a:t>App usage hours</a:t>
            </a:r>
            <a:endParaRPr lang="ko-KR" altLang="en-US" sz="2400" b="1">
              <a:solidFill>
                <a:schemeClr val="tx1"/>
              </a:solidFill>
              <a:ea typeface="맑은 고딕"/>
            </a:endParaRPr>
          </a:p>
        </p:txBody>
      </p:sp>
      <p:sp>
        <p:nvSpPr>
          <p:cNvPr id="31" name="직사각형 30">
            <a:extLst>
              <a:ext uri="{FF2B5EF4-FFF2-40B4-BE49-F238E27FC236}">
                <a16:creationId xmlns:a16="http://schemas.microsoft.com/office/drawing/2014/main" id="{0C1F040E-54DC-435A-B3A9-4AB844F6F17B}"/>
              </a:ext>
            </a:extLst>
          </p:cNvPr>
          <p:cNvSpPr/>
          <p:nvPr/>
        </p:nvSpPr>
        <p:spPr>
          <a:xfrm>
            <a:off x="9272953" y="2209800"/>
            <a:ext cx="2715845" cy="41030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17D55776-D5A9-4277-8EE5-9BED6F23484C}"/>
              </a:ext>
            </a:extLst>
          </p:cNvPr>
          <p:cNvSpPr/>
          <p:nvPr/>
        </p:nvSpPr>
        <p:spPr>
          <a:xfrm>
            <a:off x="9269290" y="1913058"/>
            <a:ext cx="2715844" cy="605692"/>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400" b="1">
                <a:solidFill>
                  <a:schemeClr val="tx1"/>
                </a:solidFill>
                <a:latin typeface="Arial"/>
                <a:ea typeface="맑은 고딕"/>
                <a:cs typeface="Arial"/>
              </a:rPr>
              <a:t>Market Value</a:t>
            </a:r>
            <a:endParaRPr lang="ko-KR" altLang="en-US" sz="2400" b="1">
              <a:solidFill>
                <a:schemeClr val="tx1"/>
              </a:solidFill>
              <a:ea typeface="맑은 고딕"/>
            </a:endParaRPr>
          </a:p>
        </p:txBody>
      </p:sp>
    </p:spTree>
    <p:extLst>
      <p:ext uri="{BB962C8B-B14F-4D97-AF65-F5344CB8AC3E}">
        <p14:creationId xmlns:p14="http://schemas.microsoft.com/office/powerpoint/2010/main" val="4002965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p:txBody>
          <a:bodyPr/>
          <a:lstStyle/>
          <a:p>
            <a:r>
              <a:rPr lang="en-US" altLang="ko-KR">
                <a:latin typeface="Calibri"/>
                <a:ea typeface="맑은 고딕"/>
                <a:cs typeface="Calibri"/>
              </a:rPr>
              <a:t>Comparison: </a:t>
            </a:r>
            <a:r>
              <a:rPr lang="en-US" altLang="ko-KR" sz="3200">
                <a:latin typeface="Calibri"/>
                <a:ea typeface="맑은 고딕"/>
                <a:cs typeface="Calibri"/>
              </a:rPr>
              <a:t>Clubhouse vs Spaces vs Greenroom</a:t>
            </a:r>
            <a:endParaRPr lang="ko-KR" sz="3200">
              <a:ea typeface="맑은 고딕"/>
            </a:endParaRPr>
          </a:p>
        </p:txBody>
      </p:sp>
      <p:graphicFrame>
        <p:nvGraphicFramePr>
          <p:cNvPr id="2" name="표 4">
            <a:extLst>
              <a:ext uri="{FF2B5EF4-FFF2-40B4-BE49-F238E27FC236}">
                <a16:creationId xmlns:a16="http://schemas.microsoft.com/office/drawing/2014/main" id="{7A1D5030-EFF1-4643-B271-78D130D7D5AD}"/>
              </a:ext>
            </a:extLst>
          </p:cNvPr>
          <p:cNvGraphicFramePr>
            <a:graphicFrameLocks noGrp="1"/>
          </p:cNvGraphicFramePr>
          <p:nvPr>
            <p:extLst>
              <p:ext uri="{D42A27DB-BD31-4B8C-83A1-F6EECF244321}">
                <p14:modId xmlns:p14="http://schemas.microsoft.com/office/powerpoint/2010/main" val="1144413911"/>
              </p:ext>
            </p:extLst>
          </p:nvPr>
        </p:nvGraphicFramePr>
        <p:xfrm>
          <a:off x="664307" y="1504461"/>
          <a:ext cx="10698968" cy="5131210"/>
        </p:xfrm>
        <a:graphic>
          <a:graphicData uri="http://schemas.openxmlformats.org/drawingml/2006/table">
            <a:tbl>
              <a:tblPr firstRow="1" bandRow="1">
                <a:tableStyleId>{5C22544A-7EE6-4342-B048-85BDC9FD1C3A}</a:tableStyleId>
              </a:tblPr>
              <a:tblGrid>
                <a:gridCol w="2674742">
                  <a:extLst>
                    <a:ext uri="{9D8B030D-6E8A-4147-A177-3AD203B41FA5}">
                      <a16:colId xmlns:a16="http://schemas.microsoft.com/office/drawing/2014/main" val="3210835019"/>
                    </a:ext>
                  </a:extLst>
                </a:gridCol>
                <a:gridCol w="2674742">
                  <a:extLst>
                    <a:ext uri="{9D8B030D-6E8A-4147-A177-3AD203B41FA5}">
                      <a16:colId xmlns:a16="http://schemas.microsoft.com/office/drawing/2014/main" val="748763338"/>
                    </a:ext>
                  </a:extLst>
                </a:gridCol>
                <a:gridCol w="2674742">
                  <a:extLst>
                    <a:ext uri="{9D8B030D-6E8A-4147-A177-3AD203B41FA5}">
                      <a16:colId xmlns:a16="http://schemas.microsoft.com/office/drawing/2014/main" val="79299723"/>
                    </a:ext>
                  </a:extLst>
                </a:gridCol>
                <a:gridCol w="2674742">
                  <a:extLst>
                    <a:ext uri="{9D8B030D-6E8A-4147-A177-3AD203B41FA5}">
                      <a16:colId xmlns:a16="http://schemas.microsoft.com/office/drawing/2014/main" val="2418632299"/>
                    </a:ext>
                  </a:extLst>
                </a:gridCol>
              </a:tblGrid>
              <a:tr h="635000">
                <a:tc>
                  <a:txBody>
                    <a:bodyPr/>
                    <a:lstStyle/>
                    <a:p>
                      <a:pPr latinLnBrk="1"/>
                      <a:endParaRPr lang="en-US" altLang="ko-KR" noProof="0"/>
                    </a:p>
                  </a:txBody>
                  <a:tcPr anchor="ctr"/>
                </a:tc>
                <a:tc>
                  <a:txBody>
                    <a:bodyPr/>
                    <a:lstStyle/>
                    <a:p>
                      <a:pPr algn="ctr" latinLnBrk="1"/>
                      <a:r>
                        <a:rPr lang="en-US" altLang="ko-KR" noProof="0"/>
                        <a:t>Clubhouse</a:t>
                      </a:r>
                    </a:p>
                  </a:txBody>
                  <a:tcPr anchor="ctr"/>
                </a:tc>
                <a:tc>
                  <a:txBody>
                    <a:bodyPr/>
                    <a:lstStyle/>
                    <a:p>
                      <a:pPr algn="ctr" latinLnBrk="1"/>
                      <a:r>
                        <a:rPr lang="en-US" altLang="ko-KR" noProof="0"/>
                        <a:t>Spotify Greenroom</a:t>
                      </a:r>
                    </a:p>
                  </a:txBody>
                  <a:tcPr anchor="ctr"/>
                </a:tc>
                <a:tc>
                  <a:txBody>
                    <a:bodyPr/>
                    <a:lstStyle/>
                    <a:p>
                      <a:pPr algn="ctr" latinLnBrk="1"/>
                      <a:r>
                        <a:rPr lang="en-US" altLang="ko-KR" noProof="0"/>
                        <a:t>Twitter Spaces</a:t>
                      </a:r>
                    </a:p>
                  </a:txBody>
                  <a:tcPr anchor="ctr"/>
                </a:tc>
                <a:extLst>
                  <a:ext uri="{0D108BD9-81ED-4DB2-BD59-A6C34878D82A}">
                    <a16:rowId xmlns:a16="http://schemas.microsoft.com/office/drawing/2014/main" val="2478359677"/>
                  </a:ext>
                </a:extLst>
              </a:tr>
              <a:tr h="635000">
                <a:tc>
                  <a:txBody>
                    <a:bodyPr/>
                    <a:lstStyle/>
                    <a:p>
                      <a:pPr latinLnBrk="1"/>
                      <a:r>
                        <a:rPr lang="en-US" altLang="ko-KR" noProof="0"/>
                        <a:t>Sensitive contents</a:t>
                      </a:r>
                    </a:p>
                  </a:txBody>
                  <a:tcPr anchor="ctr"/>
                </a:tc>
                <a:tc>
                  <a:txBody>
                    <a:bodyPr/>
                    <a:lstStyle/>
                    <a:p>
                      <a:pPr latinLnBrk="1"/>
                      <a:r>
                        <a:rPr lang="en-US" altLang="ko-KR" noProof="0"/>
                        <a:t>There is no contents filtering</a:t>
                      </a:r>
                    </a:p>
                  </a:txBody>
                  <a:tcPr anchor="ctr"/>
                </a:tc>
                <a:tc>
                  <a:txBody>
                    <a:bodyPr/>
                    <a:lstStyle/>
                    <a:p>
                      <a:pPr lvl="0">
                        <a:buNone/>
                      </a:pPr>
                      <a:r>
                        <a:rPr lang="en-US" altLang="ko-KR" sz="1800" b="0" i="0" u="none" strike="noStrike" noProof="0">
                          <a:latin typeface="맑은 고딕"/>
                          <a:ea typeface="맑은 고딕"/>
                        </a:rPr>
                        <a:t>Violent, sexually explicit content are not allowed</a:t>
                      </a:r>
                      <a:endParaRPr lang="en-US" altLang="ko-KR" noProof="0"/>
                    </a:p>
                  </a:txBody>
                  <a:tcPr anchor="ctr"/>
                </a:tc>
                <a:tc>
                  <a:txBody>
                    <a:bodyPr/>
                    <a:lstStyle/>
                    <a:p>
                      <a:pPr lvl="0">
                        <a:buNone/>
                      </a:pPr>
                      <a:r>
                        <a:rPr lang="en-US" sz="1800" b="0" i="0" u="none" strike="noStrike" noProof="0">
                          <a:latin typeface="Malgun Gothic"/>
                        </a:rPr>
                        <a:t>Same as Clubhouse</a:t>
                      </a:r>
                      <a:endParaRPr lang="ko-KR" altLang="en-US"/>
                    </a:p>
                  </a:txBody>
                  <a:tcPr anchor="ctr"/>
                </a:tc>
                <a:extLst>
                  <a:ext uri="{0D108BD9-81ED-4DB2-BD59-A6C34878D82A}">
                    <a16:rowId xmlns:a16="http://schemas.microsoft.com/office/drawing/2014/main" val="2445882717"/>
                  </a:ext>
                </a:extLst>
              </a:tr>
              <a:tr h="635000">
                <a:tc>
                  <a:txBody>
                    <a:bodyPr/>
                    <a:lstStyle/>
                    <a:p>
                      <a:pPr lvl="0">
                        <a:buNone/>
                      </a:pPr>
                      <a:r>
                        <a:rPr lang="en-US" altLang="ko-KR" noProof="0"/>
                        <a:t>Connecting with people</a:t>
                      </a:r>
                      <a:endParaRPr lang="en-US" altLang="en-US" noProof="0"/>
                    </a:p>
                  </a:txBody>
                  <a:tcPr anchor="ctr"/>
                </a:tc>
                <a:tc>
                  <a:txBody>
                    <a:bodyPr/>
                    <a:lstStyle/>
                    <a:p>
                      <a:pPr lvl="0">
                        <a:buNone/>
                      </a:pPr>
                      <a:r>
                        <a:rPr lang="en-US" altLang="ko-KR" noProof="0"/>
                        <a:t>Search + contact list</a:t>
                      </a:r>
                    </a:p>
                  </a:txBody>
                  <a:tcPr anchor="ctr"/>
                </a:tc>
                <a:tc>
                  <a:txBody>
                    <a:bodyPr/>
                    <a:lstStyle/>
                    <a:p>
                      <a:pPr lvl="0">
                        <a:buNone/>
                      </a:pPr>
                      <a:r>
                        <a:rPr lang="en-US" altLang="ko-KR" sz="1800" b="0" i="0" u="none" strike="noStrike" noProof="0">
                          <a:latin typeface="맑은 고딕"/>
                          <a:ea typeface="맑은 고딕"/>
                        </a:rPr>
                        <a:t>Only by search</a:t>
                      </a:r>
                    </a:p>
                  </a:txBody>
                  <a:tcPr anchor="ctr"/>
                </a:tc>
                <a:tc>
                  <a:txBody>
                    <a:bodyPr/>
                    <a:lstStyle/>
                    <a:p>
                      <a:pPr lvl="0">
                        <a:buNone/>
                      </a:pPr>
                      <a:r>
                        <a:rPr lang="en-US" sz="1800" b="0" i="0" u="none" strike="noStrike" noProof="0">
                          <a:latin typeface="맑은 고딕"/>
                        </a:rPr>
                        <a:t>Same as Clubhouse</a:t>
                      </a:r>
                      <a:endParaRPr lang="ko-KR" altLang="en-US"/>
                    </a:p>
                  </a:txBody>
                  <a:tcPr anchor="ctr"/>
                </a:tc>
                <a:extLst>
                  <a:ext uri="{0D108BD9-81ED-4DB2-BD59-A6C34878D82A}">
                    <a16:rowId xmlns:a16="http://schemas.microsoft.com/office/drawing/2014/main" val="1913642388"/>
                  </a:ext>
                </a:extLst>
              </a:tr>
              <a:tr h="635000">
                <a:tc>
                  <a:txBody>
                    <a:bodyPr/>
                    <a:lstStyle/>
                    <a:p>
                      <a:pPr latinLnBrk="1"/>
                      <a:r>
                        <a:rPr lang="en-US" altLang="ko-KR" noProof="0"/>
                        <a:t>Add to calendar</a:t>
                      </a:r>
                    </a:p>
                  </a:txBody>
                  <a:tcPr anchor="ctr"/>
                </a:tc>
                <a:tc>
                  <a:txBody>
                    <a:bodyPr/>
                    <a:lstStyle/>
                    <a:p>
                      <a:pPr latinLnBrk="1"/>
                      <a:r>
                        <a:rPr lang="en-US" altLang="ko-KR" noProof="0"/>
                        <a:t>Not supported</a:t>
                      </a:r>
                      <a:endParaRPr lang="en-US" altLang="ko-KR" noProof="0" err="1"/>
                    </a:p>
                  </a:txBody>
                  <a:tcPr anchor="ctr"/>
                </a:tc>
                <a:tc>
                  <a:txBody>
                    <a:bodyPr/>
                    <a:lstStyle/>
                    <a:p>
                      <a:pPr latinLnBrk="1"/>
                      <a:r>
                        <a:rPr lang="en-US" altLang="ko-KR" noProof="0"/>
                        <a:t>Supported</a:t>
                      </a:r>
                    </a:p>
                  </a:txBody>
                  <a:tcPr anchor="ctr"/>
                </a:tc>
                <a:tc>
                  <a:txBody>
                    <a:bodyPr/>
                    <a:lstStyle/>
                    <a:p>
                      <a:pPr lvl="0">
                        <a:buNone/>
                      </a:pPr>
                      <a:r>
                        <a:rPr lang="en-US" sz="1800" b="0" i="0" u="none" strike="noStrike" noProof="0">
                          <a:latin typeface="맑은 고딕"/>
                        </a:rPr>
                        <a:t>Supported</a:t>
                      </a:r>
                      <a:endParaRPr lang="ko-KR" altLang="en-US"/>
                    </a:p>
                  </a:txBody>
                  <a:tcPr anchor="ctr"/>
                </a:tc>
                <a:extLst>
                  <a:ext uri="{0D108BD9-81ED-4DB2-BD59-A6C34878D82A}">
                    <a16:rowId xmlns:a16="http://schemas.microsoft.com/office/drawing/2014/main" val="3751852030"/>
                  </a:ext>
                </a:extLst>
              </a:tr>
              <a:tr h="635000">
                <a:tc>
                  <a:txBody>
                    <a:bodyPr/>
                    <a:lstStyle/>
                    <a:p>
                      <a:pPr lvl="0">
                        <a:buNone/>
                      </a:pPr>
                      <a:r>
                        <a:rPr lang="en-US" altLang="ko-KR" noProof="0"/>
                        <a:t>Homepage</a:t>
                      </a:r>
                    </a:p>
                  </a:txBody>
                  <a:tcPr anchor="ctr"/>
                </a:tc>
                <a:tc>
                  <a:txBody>
                    <a:bodyPr/>
                    <a:lstStyle/>
                    <a:p>
                      <a:pPr lvl="0">
                        <a:buNone/>
                      </a:pPr>
                      <a:r>
                        <a:rPr lang="en-US" altLang="ko-KR" noProof="0"/>
                        <a:t>Based on </a:t>
                      </a:r>
                      <a:r>
                        <a:rPr lang="en-US" sz="1800" b="0" i="0" u="none" strike="noStrike" noProof="0">
                          <a:latin typeface="맑은 고딕"/>
                        </a:rPr>
                        <a:t>the people and groups you follow</a:t>
                      </a:r>
                      <a:endParaRPr lang="en-US" altLang="ko-KR" noProof="0"/>
                    </a:p>
                  </a:txBody>
                  <a:tcPr anchor="ctr"/>
                </a:tc>
                <a:tc>
                  <a:txBody>
                    <a:bodyPr/>
                    <a:lstStyle/>
                    <a:p>
                      <a:pPr lvl="0">
                        <a:buNone/>
                      </a:pPr>
                      <a:r>
                        <a:rPr lang="en-US" altLang="ko-KR" noProof="0"/>
                        <a:t>Based on your interest</a:t>
                      </a:r>
                    </a:p>
                  </a:txBody>
                  <a:tcPr anchor="ctr"/>
                </a:tc>
                <a:tc>
                  <a:txBody>
                    <a:bodyPr/>
                    <a:lstStyle/>
                    <a:p>
                      <a:pPr lvl="0">
                        <a:buNone/>
                      </a:pPr>
                      <a:r>
                        <a:rPr lang="en-US" altLang="ko-KR" noProof="0"/>
                        <a:t>Same as Clubhouse</a:t>
                      </a:r>
                    </a:p>
                  </a:txBody>
                  <a:tcPr anchor="ctr"/>
                </a:tc>
                <a:extLst>
                  <a:ext uri="{0D108BD9-81ED-4DB2-BD59-A6C34878D82A}">
                    <a16:rowId xmlns:a16="http://schemas.microsoft.com/office/drawing/2014/main" val="920074081"/>
                  </a:ext>
                </a:extLst>
              </a:tr>
              <a:tr h="908538">
                <a:tc>
                  <a:txBody>
                    <a:bodyPr/>
                    <a:lstStyle/>
                    <a:p>
                      <a:pPr lvl="0">
                        <a:buNone/>
                      </a:pPr>
                      <a:r>
                        <a:rPr lang="en-US" altLang="ko-KR" noProof="0"/>
                        <a:t>Backchannel</a:t>
                      </a:r>
                    </a:p>
                  </a:txBody>
                  <a:tcPr anchor="ctr"/>
                </a:tc>
                <a:tc>
                  <a:txBody>
                    <a:bodyPr/>
                    <a:lstStyle/>
                    <a:p>
                      <a:pPr lvl="0">
                        <a:buNone/>
                      </a:pPr>
                      <a:r>
                        <a:rPr lang="en-US" sz="1800" b="0" i="0" u="none" strike="noStrike" noProof="0">
                          <a:latin typeface="맑은 고딕"/>
                        </a:rPr>
                        <a:t>Supported</a:t>
                      </a:r>
                    </a:p>
                  </a:txBody>
                  <a:tcPr anchor="ctr"/>
                </a:tc>
                <a:tc>
                  <a:txBody>
                    <a:bodyPr/>
                    <a:lstStyle/>
                    <a:p>
                      <a:pPr lvl="0">
                        <a:buNone/>
                      </a:pPr>
                      <a:r>
                        <a:rPr lang="en-US" altLang="ko-KR" noProof="0"/>
                        <a:t>Not supported. You need to exit the existing room</a:t>
                      </a:r>
                    </a:p>
                  </a:txBody>
                  <a:tcPr anchor="ctr"/>
                </a:tc>
                <a:tc>
                  <a:txBody>
                    <a:bodyPr/>
                    <a:lstStyle/>
                    <a:p>
                      <a:pPr lvl="0">
                        <a:buNone/>
                      </a:pPr>
                      <a:r>
                        <a:rPr lang="en-US" altLang="ko-KR" noProof="0"/>
                        <a:t>Supported</a:t>
                      </a:r>
                    </a:p>
                  </a:txBody>
                  <a:tcPr anchor="ctr"/>
                </a:tc>
                <a:extLst>
                  <a:ext uri="{0D108BD9-81ED-4DB2-BD59-A6C34878D82A}">
                    <a16:rowId xmlns:a16="http://schemas.microsoft.com/office/drawing/2014/main" val="3123078934"/>
                  </a:ext>
                </a:extLst>
              </a:tr>
              <a:tr h="1031650">
                <a:tc>
                  <a:txBody>
                    <a:bodyPr/>
                    <a:lstStyle/>
                    <a:p>
                      <a:pPr lvl="0">
                        <a:buNone/>
                      </a:pPr>
                      <a:r>
                        <a:rPr lang="en-US" altLang="ko-KR" noProof="0"/>
                        <a:t>Contents creator monetization</a:t>
                      </a:r>
                    </a:p>
                  </a:txBody>
                  <a:tcPr anchor="ctr"/>
                </a:tc>
                <a:tc>
                  <a:txBody>
                    <a:bodyPr/>
                    <a:lstStyle/>
                    <a:p>
                      <a:pPr lvl="0">
                        <a:buNone/>
                      </a:pPr>
                      <a:r>
                        <a:rPr lang="en-US" altLang="ko-KR" noProof="0"/>
                        <a:t>Available through </a:t>
                      </a:r>
                      <a:r>
                        <a:rPr lang="en-US" sz="1800" b="0" i="0" u="none" strike="noStrike" noProof="0"/>
                        <a:t>Creator First Accelerator program</a:t>
                      </a:r>
                      <a:endParaRPr lang="en-US" altLang="ko-KR" noProof="0"/>
                    </a:p>
                  </a:txBody>
                  <a:tcPr anchor="ctr"/>
                </a:tc>
                <a:tc>
                  <a:txBody>
                    <a:bodyPr/>
                    <a:lstStyle/>
                    <a:p>
                      <a:pPr lvl="0">
                        <a:buNone/>
                      </a:pPr>
                      <a:r>
                        <a:rPr lang="en-US" altLang="ko-KR" sz="1800" b="0" i="0" u="none" strike="noStrike" noProof="0">
                          <a:latin typeface="맑은 고딕"/>
                        </a:rPr>
                        <a:t>Not available yet</a:t>
                      </a:r>
                    </a:p>
                  </a:txBody>
                  <a:tcPr anchor="ctr"/>
                </a:tc>
                <a:tc>
                  <a:txBody>
                    <a:bodyPr/>
                    <a:lstStyle/>
                    <a:p>
                      <a:pPr lvl="0">
                        <a:buNone/>
                      </a:pPr>
                      <a:r>
                        <a:rPr lang="en-US" sz="1800" b="0" i="0" u="none" strike="noStrike" noProof="0">
                          <a:latin typeface="맑은 고딕"/>
                        </a:rPr>
                        <a:t>Available through Ticketed Spaces</a:t>
                      </a:r>
                      <a:endParaRPr lang="ko-KR" altLang="en-US"/>
                    </a:p>
                  </a:txBody>
                  <a:tcPr anchor="ctr"/>
                </a:tc>
                <a:extLst>
                  <a:ext uri="{0D108BD9-81ED-4DB2-BD59-A6C34878D82A}">
                    <a16:rowId xmlns:a16="http://schemas.microsoft.com/office/drawing/2014/main" val="2337164093"/>
                  </a:ext>
                </a:extLst>
              </a:tr>
            </a:tbl>
          </a:graphicData>
        </a:graphic>
      </p:graphicFrame>
    </p:spTree>
    <p:extLst>
      <p:ext uri="{BB962C8B-B14F-4D97-AF65-F5344CB8AC3E}">
        <p14:creationId xmlns:p14="http://schemas.microsoft.com/office/powerpoint/2010/main" val="985316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427187-A29A-4811-8D02-E6A1AA55D0B0}"/>
              </a:ext>
            </a:extLst>
          </p:cNvPr>
          <p:cNvPicPr>
            <a:picLocks noChangeAspect="1"/>
          </p:cNvPicPr>
          <p:nvPr/>
        </p:nvPicPr>
        <p:blipFill>
          <a:blip r:embed="rId2"/>
          <a:stretch>
            <a:fillRect/>
          </a:stretch>
        </p:blipFill>
        <p:spPr>
          <a:xfrm>
            <a:off x="3084576" y="1"/>
            <a:ext cx="9107424" cy="5124450"/>
          </a:xfrm>
          <a:prstGeom prst="rect">
            <a:avLst/>
          </a:prstGeom>
        </p:spPr>
      </p:pic>
    </p:spTree>
    <p:extLst>
      <p:ext uri="{BB962C8B-B14F-4D97-AF65-F5344CB8AC3E}">
        <p14:creationId xmlns:p14="http://schemas.microsoft.com/office/powerpoint/2010/main" val="1553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BF0277-39A9-4FE6-A87F-29038AEE6A23}"/>
              </a:ext>
            </a:extLst>
          </p:cNvPr>
          <p:cNvPicPr>
            <a:picLocks noChangeAspect="1"/>
          </p:cNvPicPr>
          <p:nvPr/>
        </p:nvPicPr>
        <p:blipFill>
          <a:blip r:embed="rId2"/>
          <a:stretch>
            <a:fillRect/>
          </a:stretch>
        </p:blipFill>
        <p:spPr>
          <a:xfrm>
            <a:off x="3086041" y="0"/>
            <a:ext cx="9105959" cy="5138928"/>
          </a:xfrm>
          <a:prstGeom prst="rect">
            <a:avLst/>
          </a:prstGeom>
        </p:spPr>
      </p:pic>
    </p:spTree>
    <p:extLst>
      <p:ext uri="{BB962C8B-B14F-4D97-AF65-F5344CB8AC3E}">
        <p14:creationId xmlns:p14="http://schemas.microsoft.com/office/powerpoint/2010/main" val="1433045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E832728-FD36-4C02-A024-793B32FDB210}"/>
              </a:ext>
            </a:extLst>
          </p:cNvPr>
          <p:cNvPicPr>
            <a:picLocks noChangeAspect="1"/>
          </p:cNvPicPr>
          <p:nvPr/>
        </p:nvPicPr>
        <p:blipFill>
          <a:blip r:embed="rId2"/>
          <a:stretch>
            <a:fillRect/>
          </a:stretch>
        </p:blipFill>
        <p:spPr>
          <a:xfrm>
            <a:off x="3087850" y="0"/>
            <a:ext cx="9104150" cy="5138928"/>
          </a:xfrm>
          <a:prstGeom prst="rect">
            <a:avLst/>
          </a:prstGeom>
        </p:spPr>
      </p:pic>
    </p:spTree>
    <p:extLst>
      <p:ext uri="{BB962C8B-B14F-4D97-AF65-F5344CB8AC3E}">
        <p14:creationId xmlns:p14="http://schemas.microsoft.com/office/powerpoint/2010/main" val="618374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1B9FB2-0B57-44CB-9185-76F8EB2909BB}"/>
              </a:ext>
            </a:extLst>
          </p:cNvPr>
          <p:cNvPicPr>
            <a:picLocks noChangeAspect="1"/>
          </p:cNvPicPr>
          <p:nvPr/>
        </p:nvPicPr>
        <p:blipFill>
          <a:blip r:embed="rId2"/>
          <a:stretch>
            <a:fillRect/>
          </a:stretch>
        </p:blipFill>
        <p:spPr>
          <a:xfrm>
            <a:off x="3073778" y="0"/>
            <a:ext cx="9118222" cy="5138928"/>
          </a:xfrm>
          <a:prstGeom prst="rect">
            <a:avLst/>
          </a:prstGeom>
        </p:spPr>
      </p:pic>
    </p:spTree>
    <p:extLst>
      <p:ext uri="{BB962C8B-B14F-4D97-AF65-F5344CB8AC3E}">
        <p14:creationId xmlns:p14="http://schemas.microsoft.com/office/powerpoint/2010/main" val="3733966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C0F28C7-4632-434F-839A-C8BBC516E49F}"/>
              </a:ext>
            </a:extLst>
          </p:cNvPr>
          <p:cNvPicPr>
            <a:picLocks noChangeAspect="1"/>
          </p:cNvPicPr>
          <p:nvPr/>
        </p:nvPicPr>
        <p:blipFill>
          <a:blip r:embed="rId2"/>
          <a:stretch>
            <a:fillRect/>
          </a:stretch>
        </p:blipFill>
        <p:spPr>
          <a:xfrm>
            <a:off x="3082742" y="-14478"/>
            <a:ext cx="9109258" cy="5138928"/>
          </a:xfrm>
          <a:prstGeom prst="rect">
            <a:avLst/>
          </a:prstGeom>
        </p:spPr>
      </p:pic>
    </p:spTree>
    <p:extLst>
      <p:ext uri="{BB962C8B-B14F-4D97-AF65-F5344CB8AC3E}">
        <p14:creationId xmlns:p14="http://schemas.microsoft.com/office/powerpoint/2010/main" val="1970014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01CDDCF-5C34-1945-AB66-EDFCF6E35C93}"/>
              </a:ext>
            </a:extLst>
          </p:cNvPr>
          <p:cNvPicPr>
            <a:picLocks noChangeAspect="1"/>
          </p:cNvPicPr>
          <p:nvPr/>
        </p:nvPicPr>
        <p:blipFill>
          <a:blip r:embed="rId2"/>
          <a:stretch>
            <a:fillRect/>
          </a:stretch>
        </p:blipFill>
        <p:spPr>
          <a:xfrm>
            <a:off x="3045070" y="0"/>
            <a:ext cx="9146930" cy="5138928"/>
          </a:xfrm>
          <a:prstGeom prst="rect">
            <a:avLst/>
          </a:prstGeom>
        </p:spPr>
      </p:pic>
    </p:spTree>
    <p:extLst>
      <p:ext uri="{BB962C8B-B14F-4D97-AF65-F5344CB8AC3E}">
        <p14:creationId xmlns:p14="http://schemas.microsoft.com/office/powerpoint/2010/main" val="3190071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EE6AE6-53B4-9745-A2AC-D633CA6EBB35}"/>
              </a:ext>
            </a:extLst>
          </p:cNvPr>
          <p:cNvPicPr>
            <a:picLocks noChangeAspect="1"/>
          </p:cNvPicPr>
          <p:nvPr/>
        </p:nvPicPr>
        <p:blipFill>
          <a:blip r:embed="rId2"/>
          <a:stretch>
            <a:fillRect/>
          </a:stretch>
        </p:blipFill>
        <p:spPr>
          <a:xfrm>
            <a:off x="3045070" y="0"/>
            <a:ext cx="9146930" cy="5138928"/>
          </a:xfrm>
          <a:prstGeom prst="rect">
            <a:avLst/>
          </a:prstGeom>
        </p:spPr>
      </p:pic>
    </p:spTree>
    <p:extLst>
      <p:ext uri="{BB962C8B-B14F-4D97-AF65-F5344CB8AC3E}">
        <p14:creationId xmlns:p14="http://schemas.microsoft.com/office/powerpoint/2010/main" val="1534908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755B85F-7FBA-9244-AE27-76751A63B740}"/>
              </a:ext>
            </a:extLst>
          </p:cNvPr>
          <p:cNvPicPr>
            <a:picLocks noChangeAspect="1"/>
          </p:cNvPicPr>
          <p:nvPr/>
        </p:nvPicPr>
        <p:blipFill>
          <a:blip r:embed="rId2"/>
          <a:stretch>
            <a:fillRect/>
          </a:stretch>
        </p:blipFill>
        <p:spPr>
          <a:xfrm>
            <a:off x="3045070" y="0"/>
            <a:ext cx="9146930" cy="5138928"/>
          </a:xfrm>
          <a:prstGeom prst="rect">
            <a:avLst/>
          </a:prstGeom>
        </p:spPr>
      </p:pic>
    </p:spTree>
    <p:extLst>
      <p:ext uri="{BB962C8B-B14F-4D97-AF65-F5344CB8AC3E}">
        <p14:creationId xmlns:p14="http://schemas.microsoft.com/office/powerpoint/2010/main" val="1396233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10;&#10;Description automatically generated">
            <a:extLst>
              <a:ext uri="{FF2B5EF4-FFF2-40B4-BE49-F238E27FC236}">
                <a16:creationId xmlns:a16="http://schemas.microsoft.com/office/drawing/2014/main" id="{BD3DF89D-6C38-43B7-A4F9-5ECFCCC4E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00" y="0"/>
            <a:ext cx="9105900" cy="5138928"/>
          </a:xfrm>
          <a:prstGeom prst="rect">
            <a:avLst/>
          </a:prstGeom>
        </p:spPr>
      </p:pic>
    </p:spTree>
    <p:extLst>
      <p:ext uri="{BB962C8B-B14F-4D97-AF65-F5344CB8AC3E}">
        <p14:creationId xmlns:p14="http://schemas.microsoft.com/office/powerpoint/2010/main" val="2662069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p:txBody>
          <a:bodyPr/>
          <a:lstStyle/>
          <a:p>
            <a:r>
              <a:rPr lang="en-US" altLang="ko-KR">
                <a:latin typeface="Calibri"/>
                <a:ea typeface="맑은 고딕"/>
                <a:cs typeface="Calibri"/>
              </a:rPr>
              <a:t>Business Goal &amp; Challenge</a:t>
            </a:r>
            <a:endParaRPr lang="ko-KR"/>
          </a:p>
        </p:txBody>
      </p:sp>
      <p:sp>
        <p:nvSpPr>
          <p:cNvPr id="4" name="TextBox 3">
            <a:extLst>
              <a:ext uri="{FF2B5EF4-FFF2-40B4-BE49-F238E27FC236}">
                <a16:creationId xmlns:a16="http://schemas.microsoft.com/office/drawing/2014/main" id="{2564102C-4115-452D-A6BC-8BC449E04BE2}"/>
              </a:ext>
            </a:extLst>
          </p:cNvPr>
          <p:cNvSpPr txBox="1"/>
          <p:nvPr/>
        </p:nvSpPr>
        <p:spPr>
          <a:xfrm>
            <a:off x="623047" y="1503335"/>
            <a:ext cx="11186661" cy="369332"/>
          </a:xfrm>
          <a:prstGeom prst="rect">
            <a:avLst/>
          </a:prstGeom>
          <a:noFill/>
        </p:spPr>
        <p:txBody>
          <a:bodyPr wrap="square" rtlCol="0">
            <a:spAutoFit/>
          </a:bodyPr>
          <a:lstStyle/>
          <a:p>
            <a:endParaRPr lang="ko-KR" altLang="en-US">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B9B9B6CB-6E44-47A5-B4A5-4F1197CDE00D}"/>
              </a:ext>
            </a:extLst>
          </p:cNvPr>
          <p:cNvSpPr txBox="1"/>
          <p:nvPr/>
        </p:nvSpPr>
        <p:spPr>
          <a:xfrm>
            <a:off x="6758124" y="6031315"/>
            <a:ext cx="506870" cy="584775"/>
          </a:xfrm>
          <a:prstGeom prst="rect">
            <a:avLst/>
          </a:prstGeom>
          <a:noFill/>
        </p:spPr>
        <p:txBody>
          <a:bodyPr wrap="none" lIns="91440" tIns="45720" rIns="91440" bIns="45720" rtlCol="0" anchor="t">
            <a:spAutoFit/>
          </a:bodyPr>
          <a:lstStyle/>
          <a:p>
            <a:r>
              <a:rPr lang="en-US" sz="1600">
                <a:solidFill>
                  <a:schemeClr val="bg1"/>
                </a:solidFill>
                <a:latin typeface="Calibri"/>
                <a:ea typeface="맑은 고딕"/>
                <a:cs typeface="Calibri"/>
              </a:rPr>
              <a:t>Jan.</a:t>
            </a:r>
            <a:endParaRPr lang="en-US" sz="1600">
              <a:solidFill>
                <a:schemeClr val="bg1"/>
              </a:solidFill>
              <a:ea typeface="+mn-lt"/>
              <a:cs typeface="+mn-lt"/>
            </a:endParaRPr>
          </a:p>
          <a:p>
            <a:endParaRPr lang="en-US" altLang="ko-KR" sz="1600">
              <a:solidFill>
                <a:schemeClr val="bg1"/>
              </a:solidFill>
              <a:latin typeface="Calibri"/>
              <a:ea typeface="맑은 고딕"/>
              <a:cs typeface="Calibri"/>
            </a:endParaRPr>
          </a:p>
        </p:txBody>
      </p:sp>
      <p:sp>
        <p:nvSpPr>
          <p:cNvPr id="16" name="TextBox 15">
            <a:extLst>
              <a:ext uri="{FF2B5EF4-FFF2-40B4-BE49-F238E27FC236}">
                <a16:creationId xmlns:a16="http://schemas.microsoft.com/office/drawing/2014/main" id="{F25FEF2D-9DCB-4EB9-828F-DE1BCAD2103C}"/>
              </a:ext>
            </a:extLst>
          </p:cNvPr>
          <p:cNvSpPr txBox="1"/>
          <p:nvPr/>
        </p:nvSpPr>
        <p:spPr>
          <a:xfrm>
            <a:off x="8706110" y="6030037"/>
            <a:ext cx="543931" cy="338554"/>
          </a:xfrm>
          <a:prstGeom prst="rect">
            <a:avLst/>
          </a:prstGeom>
          <a:noFill/>
        </p:spPr>
        <p:txBody>
          <a:bodyPr wrap="none" lIns="91440" tIns="45720" rIns="91440" bIns="45720" rtlCol="0" anchor="t">
            <a:spAutoFit/>
          </a:bodyPr>
          <a:lstStyle/>
          <a:p>
            <a:r>
              <a:rPr lang="en-US" altLang="ko-KR" sz="1600">
                <a:solidFill>
                  <a:schemeClr val="bg1"/>
                </a:solidFill>
                <a:latin typeface="Calibri"/>
                <a:ea typeface="맑은 고딕"/>
                <a:cs typeface="Calibri"/>
              </a:rPr>
              <a:t>Feb.</a:t>
            </a:r>
            <a:endParaRPr lang="ko-KR" sz="2000"/>
          </a:p>
        </p:txBody>
      </p:sp>
      <p:sp>
        <p:nvSpPr>
          <p:cNvPr id="17" name="TextBox 16">
            <a:extLst>
              <a:ext uri="{FF2B5EF4-FFF2-40B4-BE49-F238E27FC236}">
                <a16:creationId xmlns:a16="http://schemas.microsoft.com/office/drawing/2014/main" id="{42574E2E-1159-4127-8B64-C3DD69C264CE}"/>
              </a:ext>
            </a:extLst>
          </p:cNvPr>
          <p:cNvSpPr txBox="1"/>
          <p:nvPr/>
        </p:nvSpPr>
        <p:spPr>
          <a:xfrm>
            <a:off x="10449364" y="6039806"/>
            <a:ext cx="575414" cy="338554"/>
          </a:xfrm>
          <a:prstGeom prst="rect">
            <a:avLst/>
          </a:prstGeom>
          <a:noFill/>
        </p:spPr>
        <p:txBody>
          <a:bodyPr wrap="none" lIns="91440" tIns="45720" rIns="91440" bIns="45720" rtlCol="0" anchor="t">
            <a:spAutoFit/>
          </a:bodyPr>
          <a:lstStyle/>
          <a:p>
            <a:r>
              <a:rPr lang="en-US" altLang="ko-KR" sz="1600">
                <a:solidFill>
                  <a:schemeClr val="bg1"/>
                </a:solidFill>
                <a:latin typeface="Calibri"/>
                <a:ea typeface="맑은 고딕"/>
                <a:cs typeface="Calibri"/>
              </a:rPr>
              <a:t>Mar.</a:t>
            </a:r>
            <a:endParaRPr lang="ko-KR" sz="2000"/>
          </a:p>
        </p:txBody>
      </p:sp>
      <p:sp>
        <p:nvSpPr>
          <p:cNvPr id="20" name="Rectangle 19">
            <a:extLst>
              <a:ext uri="{FF2B5EF4-FFF2-40B4-BE49-F238E27FC236}">
                <a16:creationId xmlns:a16="http://schemas.microsoft.com/office/drawing/2014/main" id="{856E6E1F-9605-42E3-BB3F-CFF4BD503ABD}"/>
              </a:ext>
            </a:extLst>
          </p:cNvPr>
          <p:cNvSpPr/>
          <p:nvPr/>
        </p:nvSpPr>
        <p:spPr>
          <a:xfrm>
            <a:off x="327753" y="4938835"/>
            <a:ext cx="2482833" cy="1384995"/>
          </a:xfrm>
          <a:prstGeom prst="rect">
            <a:avLst/>
          </a:prstGeom>
          <a:noFill/>
        </p:spPr>
        <p:txBody>
          <a:bodyPr wrap="square" lIns="91440" tIns="45720" rIns="91440" bIns="45720">
            <a:spAutoFit/>
          </a:bodyPr>
          <a:lstStyle/>
          <a:p>
            <a:pPr algn="ctr"/>
            <a:r>
              <a:rPr lang="en-US" altLang="ko-KR" sz="2800" b="1" cap="none" spc="0">
                <a:ln w="10160">
                  <a:solidFill>
                    <a:schemeClr val="accent5"/>
                  </a:solidFill>
                  <a:prstDash val="solid"/>
                </a:ln>
                <a:solidFill>
                  <a:schemeClr val="bg1"/>
                </a:solidFill>
                <a:effectLst>
                  <a:outerShdw blurRad="38100" dist="22860" dir="5400000" algn="tl" rotWithShape="0">
                    <a:srgbClr val="000000">
                      <a:alpha val="30000"/>
                    </a:srgbClr>
                  </a:outerShdw>
                </a:effectLst>
              </a:rPr>
              <a:t>How to Keep Continuous </a:t>
            </a:r>
          </a:p>
          <a:p>
            <a:pPr algn="ctr"/>
            <a:r>
              <a:rPr lang="en-US" altLang="ko-KR" sz="2800" b="1">
                <a:ln w="10160">
                  <a:solidFill>
                    <a:schemeClr val="accent5"/>
                  </a:solidFill>
                  <a:prstDash val="solid"/>
                </a:ln>
                <a:solidFill>
                  <a:schemeClr val="bg1"/>
                </a:solidFill>
                <a:effectLst>
                  <a:outerShdw blurRad="38100" dist="22860" dir="5400000" algn="tl" rotWithShape="0">
                    <a:srgbClr val="000000">
                      <a:alpha val="30000"/>
                    </a:srgbClr>
                  </a:outerShdw>
                </a:effectLst>
              </a:rPr>
              <a:t>Growth?</a:t>
            </a:r>
            <a:endParaRPr lang="en-US" altLang="ko-KR" sz="2800" b="1" cap="none" spc="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grpSp>
        <p:nvGrpSpPr>
          <p:cNvPr id="22" name="Group 21">
            <a:extLst>
              <a:ext uri="{FF2B5EF4-FFF2-40B4-BE49-F238E27FC236}">
                <a16:creationId xmlns:a16="http://schemas.microsoft.com/office/drawing/2014/main" id="{F1420077-DA5E-429C-A23C-96D37E6168DE}"/>
              </a:ext>
            </a:extLst>
          </p:cNvPr>
          <p:cNvGrpSpPr/>
          <p:nvPr/>
        </p:nvGrpSpPr>
        <p:grpSpPr>
          <a:xfrm>
            <a:off x="2912956" y="4959083"/>
            <a:ext cx="2222743" cy="1339225"/>
            <a:chOff x="2952033" y="1774315"/>
            <a:chExt cx="2222743" cy="2355224"/>
          </a:xfrm>
        </p:grpSpPr>
        <p:pic>
          <p:nvPicPr>
            <p:cNvPr id="19" name="Picture 18">
              <a:extLst>
                <a:ext uri="{FF2B5EF4-FFF2-40B4-BE49-F238E27FC236}">
                  <a16:creationId xmlns:a16="http://schemas.microsoft.com/office/drawing/2014/main" id="{A1DC4944-84CC-4685-AE5F-49D3FBE9D2C5}"/>
                </a:ext>
              </a:extLst>
            </p:cNvPr>
            <p:cNvPicPr>
              <a:picLocks noChangeAspect="1"/>
            </p:cNvPicPr>
            <p:nvPr/>
          </p:nvPicPr>
          <p:blipFill>
            <a:blip r:embed="rId3"/>
            <a:stretch>
              <a:fillRect/>
            </a:stretch>
          </p:blipFill>
          <p:spPr>
            <a:xfrm>
              <a:off x="2952033" y="1774315"/>
              <a:ext cx="2222743" cy="2355224"/>
            </a:xfrm>
            <a:prstGeom prst="rect">
              <a:avLst/>
            </a:prstGeom>
          </p:spPr>
        </p:pic>
        <p:sp>
          <p:nvSpPr>
            <p:cNvPr id="21" name="Trapezoid 20">
              <a:extLst>
                <a:ext uri="{FF2B5EF4-FFF2-40B4-BE49-F238E27FC236}">
                  <a16:creationId xmlns:a16="http://schemas.microsoft.com/office/drawing/2014/main" id="{125B54D3-E506-4260-A04B-7EE107B845AE}"/>
                </a:ext>
              </a:extLst>
            </p:cNvPr>
            <p:cNvSpPr/>
            <p:nvPr/>
          </p:nvSpPr>
          <p:spPr>
            <a:xfrm rot="5400000">
              <a:off x="3244510" y="2021876"/>
              <a:ext cx="1024305" cy="1121626"/>
            </a:xfrm>
            <a:prstGeom prst="trapezoid">
              <a:avLst>
                <a:gd name="adj" fmla="val 3696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직사각형 1">
            <a:extLst>
              <a:ext uri="{FF2B5EF4-FFF2-40B4-BE49-F238E27FC236}">
                <a16:creationId xmlns:a16="http://schemas.microsoft.com/office/drawing/2014/main" id="{E7C4204C-2571-4097-A34B-338F6A59A00E}"/>
              </a:ext>
            </a:extLst>
          </p:cNvPr>
          <p:cNvSpPr/>
          <p:nvPr/>
        </p:nvSpPr>
        <p:spPr>
          <a:xfrm>
            <a:off x="5638800" y="2229337"/>
            <a:ext cx="6135074" cy="42300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사각형: 둥근 모서리 4">
            <a:extLst>
              <a:ext uri="{FF2B5EF4-FFF2-40B4-BE49-F238E27FC236}">
                <a16:creationId xmlns:a16="http://schemas.microsoft.com/office/drawing/2014/main" id="{5DEF50B6-3D82-40EF-AA36-4F9895DFF2AA}"/>
              </a:ext>
            </a:extLst>
          </p:cNvPr>
          <p:cNvSpPr/>
          <p:nvPr/>
        </p:nvSpPr>
        <p:spPr>
          <a:xfrm>
            <a:off x="5635137" y="1922827"/>
            <a:ext cx="6135073" cy="605692"/>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400" b="1">
                <a:solidFill>
                  <a:schemeClr val="tx1"/>
                </a:solidFill>
                <a:latin typeface="Arial"/>
                <a:ea typeface="맑은 고딕"/>
                <a:cs typeface="Arial"/>
              </a:rPr>
              <a:t>iOS daily category app ranking</a:t>
            </a:r>
            <a:endParaRPr lang="ko-KR">
              <a:solidFill>
                <a:schemeClr val="tx1"/>
              </a:solidFill>
            </a:endParaRPr>
          </a:p>
        </p:txBody>
      </p:sp>
      <p:pic>
        <p:nvPicPr>
          <p:cNvPr id="6" name="그림 10">
            <a:extLst>
              <a:ext uri="{FF2B5EF4-FFF2-40B4-BE49-F238E27FC236}">
                <a16:creationId xmlns:a16="http://schemas.microsoft.com/office/drawing/2014/main" id="{74F07A98-456B-4C43-8CC7-7DF98F565F75}"/>
              </a:ext>
            </a:extLst>
          </p:cNvPr>
          <p:cNvPicPr>
            <a:picLocks noChangeAspect="1"/>
          </p:cNvPicPr>
          <p:nvPr/>
        </p:nvPicPr>
        <p:blipFill>
          <a:blip r:embed="rId4"/>
          <a:stretch>
            <a:fillRect/>
          </a:stretch>
        </p:blipFill>
        <p:spPr>
          <a:xfrm>
            <a:off x="6195064" y="3073960"/>
            <a:ext cx="5453767" cy="2888619"/>
          </a:xfrm>
          <a:prstGeom prst="rect">
            <a:avLst/>
          </a:prstGeom>
        </p:spPr>
      </p:pic>
      <p:sp>
        <p:nvSpPr>
          <p:cNvPr id="11" name="말풍선: 모서리가 둥근 사각형 10">
            <a:extLst>
              <a:ext uri="{FF2B5EF4-FFF2-40B4-BE49-F238E27FC236}">
                <a16:creationId xmlns:a16="http://schemas.microsoft.com/office/drawing/2014/main" id="{89B14353-8C82-41CB-B6EA-2F91B3555749}"/>
              </a:ext>
            </a:extLst>
          </p:cNvPr>
          <p:cNvSpPr/>
          <p:nvPr/>
        </p:nvSpPr>
        <p:spPr>
          <a:xfrm>
            <a:off x="8677569" y="2683517"/>
            <a:ext cx="537307" cy="498230"/>
          </a:xfrm>
          <a:prstGeom prst="wedgeRoundRectCallou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highlight>
                  <a:srgbClr val="000000"/>
                </a:highlight>
                <a:ea typeface="맑은 고딕"/>
              </a:rPr>
              <a:t>21</a:t>
            </a:r>
          </a:p>
        </p:txBody>
      </p:sp>
      <p:sp>
        <p:nvSpPr>
          <p:cNvPr id="24" name="말풍선: 모서리가 둥근 사각형 23">
            <a:extLst>
              <a:ext uri="{FF2B5EF4-FFF2-40B4-BE49-F238E27FC236}">
                <a16:creationId xmlns:a16="http://schemas.microsoft.com/office/drawing/2014/main" id="{EC131288-BBA6-4665-A6D0-ABC5CE18C248}"/>
              </a:ext>
            </a:extLst>
          </p:cNvPr>
          <p:cNvSpPr/>
          <p:nvPr/>
        </p:nvSpPr>
        <p:spPr>
          <a:xfrm flipH="1">
            <a:off x="10836030" y="5213291"/>
            <a:ext cx="713153" cy="498230"/>
          </a:xfrm>
          <a:prstGeom prst="wedgeRoundRectCallou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a:highlight>
                  <a:srgbClr val="000000"/>
                </a:highlight>
                <a:ea typeface="맑은 고딕"/>
              </a:rPr>
              <a:t>280</a:t>
            </a:r>
            <a:endParaRPr lang="ko-KR"/>
          </a:p>
        </p:txBody>
      </p:sp>
      <p:sp>
        <p:nvSpPr>
          <p:cNvPr id="14" name="TextBox 13">
            <a:extLst>
              <a:ext uri="{FF2B5EF4-FFF2-40B4-BE49-F238E27FC236}">
                <a16:creationId xmlns:a16="http://schemas.microsoft.com/office/drawing/2014/main" id="{A5FE5344-EDE3-44A3-8695-C46C93EDE5B8}"/>
              </a:ext>
            </a:extLst>
          </p:cNvPr>
          <p:cNvSpPr txBox="1"/>
          <p:nvPr/>
        </p:nvSpPr>
        <p:spPr>
          <a:xfrm>
            <a:off x="5686797" y="2954693"/>
            <a:ext cx="497316" cy="326730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r">
              <a:lnSpc>
                <a:spcPct val="130000"/>
              </a:lnSpc>
            </a:pPr>
            <a:r>
              <a:rPr lang="en-US" altLang="ko-KR" sz="1600">
                <a:solidFill>
                  <a:schemeClr val="bg1"/>
                </a:solidFill>
                <a:latin typeface="Calibri"/>
                <a:ea typeface="맑은 고딕"/>
                <a:cs typeface="Calibri"/>
              </a:rPr>
              <a:t>1</a:t>
            </a:r>
            <a:endParaRPr lang="ko-KR" altLang="en-US" sz="1600">
              <a:solidFill>
                <a:schemeClr val="bg1"/>
              </a:solidFill>
              <a:latin typeface="맑은 고딕" panose="020B0503020000020004" pitchFamily="34" charset="-127"/>
              <a:ea typeface="맑은 고딕" panose="020B0503020000020004" pitchFamily="34" charset="-127"/>
              <a:cs typeface="Calibri"/>
            </a:endParaRPr>
          </a:p>
          <a:p>
            <a:pPr algn="r">
              <a:lnSpc>
                <a:spcPct val="130000"/>
              </a:lnSpc>
            </a:pPr>
            <a:endParaRPr lang="en-US" altLang="ko-KR" sz="1600">
              <a:solidFill>
                <a:schemeClr val="bg1"/>
              </a:solidFill>
              <a:latin typeface="Calibri"/>
              <a:ea typeface="맑은 고딕"/>
              <a:cs typeface="Calibri"/>
            </a:endParaRPr>
          </a:p>
          <a:p>
            <a:pPr algn="r">
              <a:lnSpc>
                <a:spcPct val="130000"/>
              </a:lnSpc>
            </a:pPr>
            <a:endParaRPr lang="en-US" altLang="ko-KR" sz="1600">
              <a:solidFill>
                <a:schemeClr val="bg1"/>
              </a:solidFill>
              <a:latin typeface="Calibri"/>
              <a:ea typeface="맑은 고딕"/>
              <a:cs typeface="Calibri"/>
            </a:endParaRPr>
          </a:p>
          <a:p>
            <a:pPr algn="r">
              <a:lnSpc>
                <a:spcPct val="130000"/>
              </a:lnSpc>
            </a:pPr>
            <a:r>
              <a:rPr lang="en-US" altLang="ko-KR" sz="1600">
                <a:solidFill>
                  <a:schemeClr val="bg1"/>
                </a:solidFill>
                <a:latin typeface="Calibri"/>
                <a:ea typeface="맑은 고딕"/>
                <a:cs typeface="Calibri"/>
              </a:rPr>
              <a:t>100</a:t>
            </a:r>
          </a:p>
          <a:p>
            <a:pPr algn="r">
              <a:lnSpc>
                <a:spcPct val="130000"/>
              </a:lnSpc>
            </a:pPr>
            <a:endParaRPr lang="en-US" altLang="ko-KR" sz="1600">
              <a:solidFill>
                <a:schemeClr val="bg1"/>
              </a:solidFill>
              <a:latin typeface="Calibri"/>
              <a:ea typeface="맑은 고딕"/>
              <a:cs typeface="Calibri"/>
            </a:endParaRPr>
          </a:p>
          <a:p>
            <a:pPr algn="r">
              <a:lnSpc>
                <a:spcPct val="130000"/>
              </a:lnSpc>
            </a:pPr>
            <a:endParaRPr lang="en-US" altLang="ko-KR" sz="1600">
              <a:solidFill>
                <a:schemeClr val="bg1"/>
              </a:solidFill>
              <a:latin typeface="Calibri"/>
              <a:ea typeface="맑은 고딕"/>
              <a:cs typeface="Calibri"/>
            </a:endParaRPr>
          </a:p>
          <a:p>
            <a:pPr algn="r">
              <a:lnSpc>
                <a:spcPct val="130000"/>
              </a:lnSpc>
            </a:pPr>
            <a:r>
              <a:rPr lang="en-US" altLang="ko-KR" sz="1600">
                <a:solidFill>
                  <a:schemeClr val="bg1"/>
                </a:solidFill>
                <a:latin typeface="Calibri"/>
                <a:ea typeface="맑은 고딕"/>
                <a:cs typeface="Calibri"/>
              </a:rPr>
              <a:t>200</a:t>
            </a:r>
          </a:p>
          <a:p>
            <a:pPr algn="r">
              <a:lnSpc>
                <a:spcPct val="130000"/>
              </a:lnSpc>
            </a:pPr>
            <a:endParaRPr lang="en-US" altLang="ko-KR" sz="1600">
              <a:solidFill>
                <a:schemeClr val="bg1"/>
              </a:solidFill>
              <a:latin typeface="Calibri"/>
              <a:ea typeface="맑은 고딕"/>
              <a:cs typeface="Calibri"/>
            </a:endParaRPr>
          </a:p>
          <a:p>
            <a:pPr algn="r">
              <a:lnSpc>
                <a:spcPct val="130000"/>
              </a:lnSpc>
            </a:pPr>
            <a:endParaRPr lang="en-US" altLang="ko-KR" sz="1600">
              <a:solidFill>
                <a:schemeClr val="bg1"/>
              </a:solidFill>
              <a:latin typeface="Calibri"/>
              <a:ea typeface="맑은 고딕"/>
              <a:cs typeface="Calibri"/>
            </a:endParaRPr>
          </a:p>
          <a:p>
            <a:pPr algn="r">
              <a:lnSpc>
                <a:spcPct val="130000"/>
              </a:lnSpc>
            </a:pPr>
            <a:r>
              <a:rPr lang="en-US" altLang="ko-KR" sz="1600">
                <a:solidFill>
                  <a:schemeClr val="bg1"/>
                </a:solidFill>
                <a:latin typeface="Calibri"/>
                <a:ea typeface="맑은 고딕"/>
                <a:cs typeface="Calibri"/>
              </a:rPr>
              <a:t>300</a:t>
            </a:r>
          </a:p>
        </p:txBody>
      </p:sp>
      <p:pic>
        <p:nvPicPr>
          <p:cNvPr id="25" name="그림 25">
            <a:extLst>
              <a:ext uri="{FF2B5EF4-FFF2-40B4-BE49-F238E27FC236}">
                <a16:creationId xmlns:a16="http://schemas.microsoft.com/office/drawing/2014/main" id="{D833789A-C51C-4105-81E9-9E26A9497BE3}"/>
              </a:ext>
            </a:extLst>
          </p:cNvPr>
          <p:cNvPicPr>
            <a:picLocks noChangeAspect="1"/>
          </p:cNvPicPr>
          <p:nvPr/>
        </p:nvPicPr>
        <p:blipFill rotWithShape="1">
          <a:blip r:embed="rId5"/>
          <a:srcRect t="174" r="13895" b="-362"/>
          <a:stretch/>
        </p:blipFill>
        <p:spPr>
          <a:xfrm>
            <a:off x="552939" y="2313596"/>
            <a:ext cx="4365165" cy="2313662"/>
          </a:xfrm>
          <a:prstGeom prst="rect">
            <a:avLst/>
          </a:prstGeom>
        </p:spPr>
      </p:pic>
      <p:pic>
        <p:nvPicPr>
          <p:cNvPr id="26" name="그림 26" descr="사람, 벽, 마시는이(가) 표시된 사진&#10;&#10;자동 생성된 설명">
            <a:extLst>
              <a:ext uri="{FF2B5EF4-FFF2-40B4-BE49-F238E27FC236}">
                <a16:creationId xmlns:a16="http://schemas.microsoft.com/office/drawing/2014/main" id="{CA2042A6-8591-4656-8796-EDC494307A79}"/>
              </a:ext>
            </a:extLst>
          </p:cNvPr>
          <p:cNvPicPr>
            <a:picLocks noChangeAspect="1"/>
          </p:cNvPicPr>
          <p:nvPr/>
        </p:nvPicPr>
        <p:blipFill>
          <a:blip r:embed="rId6"/>
          <a:stretch>
            <a:fillRect/>
          </a:stretch>
        </p:blipFill>
        <p:spPr>
          <a:xfrm>
            <a:off x="1829899" y="3324591"/>
            <a:ext cx="765665" cy="765664"/>
          </a:xfrm>
          <a:prstGeom prst="rect">
            <a:avLst/>
          </a:prstGeom>
        </p:spPr>
      </p:pic>
      <p:sp>
        <p:nvSpPr>
          <p:cNvPr id="27" name="사각형: 둥근 모서리 26">
            <a:extLst>
              <a:ext uri="{FF2B5EF4-FFF2-40B4-BE49-F238E27FC236}">
                <a16:creationId xmlns:a16="http://schemas.microsoft.com/office/drawing/2014/main" id="{B4EB5BFE-0ED2-4F47-B754-8E54BFCCF86D}"/>
              </a:ext>
            </a:extLst>
          </p:cNvPr>
          <p:cNvSpPr/>
          <p:nvPr/>
        </p:nvSpPr>
        <p:spPr>
          <a:xfrm>
            <a:off x="555137" y="1922827"/>
            <a:ext cx="4357073" cy="605692"/>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400" b="1">
                <a:solidFill>
                  <a:schemeClr val="tx1"/>
                </a:solidFill>
                <a:latin typeface="Arial"/>
                <a:ea typeface="맑은 고딕"/>
                <a:cs typeface="Arial"/>
              </a:rPr>
              <a:t>Clubhouse's business stage</a:t>
            </a:r>
            <a:endParaRPr lang="ko-KR"/>
          </a:p>
        </p:txBody>
      </p:sp>
    </p:spTree>
    <p:extLst>
      <p:ext uri="{BB962C8B-B14F-4D97-AF65-F5344CB8AC3E}">
        <p14:creationId xmlns:p14="http://schemas.microsoft.com/office/powerpoint/2010/main" val="3269951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5DBDD2-DC3D-44A3-B997-C826BEC9589E}"/>
              </a:ext>
            </a:extLst>
          </p:cNvPr>
          <p:cNvPicPr>
            <a:picLocks noChangeAspect="1"/>
          </p:cNvPicPr>
          <p:nvPr/>
        </p:nvPicPr>
        <p:blipFill>
          <a:blip r:embed="rId2"/>
          <a:stretch>
            <a:fillRect/>
          </a:stretch>
        </p:blipFill>
        <p:spPr>
          <a:xfrm>
            <a:off x="3086100" y="-14478"/>
            <a:ext cx="9107605" cy="5138928"/>
          </a:xfrm>
          <a:prstGeom prst="rect">
            <a:avLst/>
          </a:prstGeom>
        </p:spPr>
      </p:pic>
    </p:spTree>
    <p:extLst>
      <p:ext uri="{BB962C8B-B14F-4D97-AF65-F5344CB8AC3E}">
        <p14:creationId xmlns:p14="http://schemas.microsoft.com/office/powerpoint/2010/main" val="273940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1534C5-4982-F94F-AA8C-5653FDE5366C}"/>
              </a:ext>
            </a:extLst>
          </p:cNvPr>
          <p:cNvPicPr>
            <a:picLocks noChangeAspect="1"/>
          </p:cNvPicPr>
          <p:nvPr/>
        </p:nvPicPr>
        <p:blipFill>
          <a:blip r:embed="rId2"/>
          <a:stretch>
            <a:fillRect/>
          </a:stretch>
        </p:blipFill>
        <p:spPr>
          <a:xfrm>
            <a:off x="3045070" y="0"/>
            <a:ext cx="9146930" cy="5138928"/>
          </a:xfrm>
          <a:prstGeom prst="rect">
            <a:avLst/>
          </a:prstGeom>
        </p:spPr>
      </p:pic>
    </p:spTree>
    <p:extLst>
      <p:ext uri="{BB962C8B-B14F-4D97-AF65-F5344CB8AC3E}">
        <p14:creationId xmlns:p14="http://schemas.microsoft.com/office/powerpoint/2010/main" val="388720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59F133-17A3-403D-8B8F-2B854D5E23EC}"/>
              </a:ext>
            </a:extLst>
          </p:cNvPr>
          <p:cNvPicPr>
            <a:picLocks noChangeAspect="1"/>
          </p:cNvPicPr>
          <p:nvPr/>
        </p:nvPicPr>
        <p:blipFill>
          <a:blip r:embed="rId2"/>
          <a:stretch>
            <a:fillRect/>
          </a:stretch>
        </p:blipFill>
        <p:spPr>
          <a:xfrm>
            <a:off x="3086100" y="0"/>
            <a:ext cx="9135063" cy="5138928"/>
          </a:xfrm>
          <a:prstGeom prst="rect">
            <a:avLst/>
          </a:prstGeom>
        </p:spPr>
      </p:pic>
    </p:spTree>
    <p:extLst>
      <p:ext uri="{BB962C8B-B14F-4D97-AF65-F5344CB8AC3E}">
        <p14:creationId xmlns:p14="http://schemas.microsoft.com/office/powerpoint/2010/main" val="2260359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B4DA84-A6E1-5E43-AFF5-6B52E8D13823}"/>
              </a:ext>
            </a:extLst>
          </p:cNvPr>
          <p:cNvPicPr>
            <a:picLocks noChangeAspect="1"/>
          </p:cNvPicPr>
          <p:nvPr/>
        </p:nvPicPr>
        <p:blipFill>
          <a:blip r:embed="rId2"/>
          <a:stretch>
            <a:fillRect/>
          </a:stretch>
        </p:blipFill>
        <p:spPr>
          <a:xfrm>
            <a:off x="3045070" y="1"/>
            <a:ext cx="9107424" cy="5116733"/>
          </a:xfrm>
          <a:prstGeom prst="rect">
            <a:avLst/>
          </a:prstGeom>
        </p:spPr>
      </p:pic>
    </p:spTree>
    <p:extLst>
      <p:ext uri="{BB962C8B-B14F-4D97-AF65-F5344CB8AC3E}">
        <p14:creationId xmlns:p14="http://schemas.microsoft.com/office/powerpoint/2010/main" val="3342934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2CA2E04-FA32-4F4F-AF1A-A9AE3D2F1462}"/>
              </a:ext>
            </a:extLst>
          </p:cNvPr>
          <p:cNvPicPr>
            <a:picLocks noChangeAspect="1"/>
          </p:cNvPicPr>
          <p:nvPr/>
        </p:nvPicPr>
        <p:blipFill>
          <a:blip r:embed="rId2"/>
          <a:stretch>
            <a:fillRect/>
          </a:stretch>
        </p:blipFill>
        <p:spPr>
          <a:xfrm>
            <a:off x="3045070" y="0"/>
            <a:ext cx="9146930" cy="5138928"/>
          </a:xfrm>
          <a:prstGeom prst="rect">
            <a:avLst/>
          </a:prstGeom>
        </p:spPr>
      </p:pic>
    </p:spTree>
    <p:extLst>
      <p:ext uri="{BB962C8B-B14F-4D97-AF65-F5344CB8AC3E}">
        <p14:creationId xmlns:p14="http://schemas.microsoft.com/office/powerpoint/2010/main" val="2999218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EACC8B2-EC1D-B743-9099-5342DDA1689A}"/>
              </a:ext>
            </a:extLst>
          </p:cNvPr>
          <p:cNvPicPr>
            <a:picLocks noChangeAspect="1"/>
          </p:cNvPicPr>
          <p:nvPr/>
        </p:nvPicPr>
        <p:blipFill>
          <a:blip r:embed="rId2"/>
          <a:stretch>
            <a:fillRect/>
          </a:stretch>
        </p:blipFill>
        <p:spPr>
          <a:xfrm>
            <a:off x="3045070" y="0"/>
            <a:ext cx="9146930" cy="5138928"/>
          </a:xfrm>
          <a:prstGeom prst="rect">
            <a:avLst/>
          </a:prstGeom>
        </p:spPr>
      </p:pic>
    </p:spTree>
    <p:extLst>
      <p:ext uri="{BB962C8B-B14F-4D97-AF65-F5344CB8AC3E}">
        <p14:creationId xmlns:p14="http://schemas.microsoft.com/office/powerpoint/2010/main" val="1619449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0701C8-0FEE-2C48-8EFF-8CF3C20DD8FD}"/>
              </a:ext>
            </a:extLst>
          </p:cNvPr>
          <p:cNvPicPr>
            <a:picLocks noChangeAspect="1"/>
          </p:cNvPicPr>
          <p:nvPr/>
        </p:nvPicPr>
        <p:blipFill>
          <a:blip r:embed="rId2"/>
          <a:stretch>
            <a:fillRect/>
          </a:stretch>
        </p:blipFill>
        <p:spPr>
          <a:xfrm>
            <a:off x="2992933" y="0"/>
            <a:ext cx="9146930" cy="5138928"/>
          </a:xfrm>
          <a:prstGeom prst="rect">
            <a:avLst/>
          </a:prstGeom>
        </p:spPr>
      </p:pic>
    </p:spTree>
    <p:extLst>
      <p:ext uri="{BB962C8B-B14F-4D97-AF65-F5344CB8AC3E}">
        <p14:creationId xmlns:p14="http://schemas.microsoft.com/office/powerpoint/2010/main" val="1645351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B4E7A8A-5027-C640-BEDB-D2043097A0B0}"/>
              </a:ext>
            </a:extLst>
          </p:cNvPr>
          <p:cNvPicPr>
            <a:picLocks noChangeAspect="1"/>
          </p:cNvPicPr>
          <p:nvPr/>
        </p:nvPicPr>
        <p:blipFill>
          <a:blip r:embed="rId2"/>
          <a:stretch>
            <a:fillRect/>
          </a:stretch>
        </p:blipFill>
        <p:spPr>
          <a:xfrm>
            <a:off x="3045070" y="0"/>
            <a:ext cx="9146930" cy="5138928"/>
          </a:xfrm>
          <a:prstGeom prst="rect">
            <a:avLst/>
          </a:prstGeom>
        </p:spPr>
      </p:pic>
    </p:spTree>
    <p:extLst>
      <p:ext uri="{BB962C8B-B14F-4D97-AF65-F5344CB8AC3E}">
        <p14:creationId xmlns:p14="http://schemas.microsoft.com/office/powerpoint/2010/main" val="2496903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8B41061-446A-4398-8AE9-6D3CE9AF720D}"/>
              </a:ext>
            </a:extLst>
          </p:cNvPr>
          <p:cNvPicPr>
            <a:picLocks noChangeAspect="1"/>
          </p:cNvPicPr>
          <p:nvPr/>
        </p:nvPicPr>
        <p:blipFill>
          <a:blip r:embed="rId2"/>
          <a:stretch>
            <a:fillRect/>
          </a:stretch>
        </p:blipFill>
        <p:spPr>
          <a:xfrm>
            <a:off x="3074116" y="0"/>
            <a:ext cx="9117884" cy="5138738"/>
          </a:xfrm>
          <a:prstGeom prst="rect">
            <a:avLst/>
          </a:prstGeom>
        </p:spPr>
      </p:pic>
    </p:spTree>
    <p:extLst>
      <p:ext uri="{BB962C8B-B14F-4D97-AF65-F5344CB8AC3E}">
        <p14:creationId xmlns:p14="http://schemas.microsoft.com/office/powerpoint/2010/main" val="421401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55E0BF-5EA9-4B78-BC32-6CC1B1FAE1DE}"/>
              </a:ext>
            </a:extLst>
          </p:cNvPr>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5E8723-C464-47A6-B37B-08D50ED3E5F8}"/>
              </a:ext>
            </a:extLst>
          </p:cNvPr>
          <p:cNvPicPr>
            <a:picLocks noChangeAspect="1"/>
          </p:cNvPicPr>
          <p:nvPr/>
        </p:nvPicPr>
        <p:blipFill>
          <a:blip r:embed="rId2"/>
          <a:stretch>
            <a:fillRect/>
          </a:stretch>
        </p:blipFill>
        <p:spPr>
          <a:xfrm>
            <a:off x="3086041" y="336884"/>
            <a:ext cx="9105959" cy="5138928"/>
          </a:xfrm>
          <a:prstGeom prst="rect">
            <a:avLst/>
          </a:prstGeom>
        </p:spPr>
      </p:pic>
    </p:spTree>
    <p:extLst>
      <p:ext uri="{BB962C8B-B14F-4D97-AF65-F5344CB8AC3E}">
        <p14:creationId xmlns:p14="http://schemas.microsoft.com/office/powerpoint/2010/main" val="132617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p:txBody>
          <a:bodyPr/>
          <a:lstStyle/>
          <a:p>
            <a:r>
              <a:rPr lang="en-US" altLang="ko-KR"/>
              <a:t>Competitor Risk</a:t>
            </a:r>
            <a:endParaRPr lang="ko-KR" altLang="en-US"/>
          </a:p>
        </p:txBody>
      </p:sp>
      <p:pic>
        <p:nvPicPr>
          <p:cNvPr id="2" name="Picture 1">
            <a:extLst>
              <a:ext uri="{FF2B5EF4-FFF2-40B4-BE49-F238E27FC236}">
                <a16:creationId xmlns:a16="http://schemas.microsoft.com/office/drawing/2014/main" id="{1E3B5F27-CA4D-4D94-977D-7AA47114A7ED}"/>
              </a:ext>
            </a:extLst>
          </p:cNvPr>
          <p:cNvPicPr>
            <a:picLocks noChangeAspect="1"/>
          </p:cNvPicPr>
          <p:nvPr/>
        </p:nvPicPr>
        <p:blipFill>
          <a:blip r:embed="rId4"/>
          <a:stretch>
            <a:fillRect/>
          </a:stretch>
        </p:blipFill>
        <p:spPr>
          <a:xfrm>
            <a:off x="6716035" y="3884485"/>
            <a:ext cx="4572396" cy="1446931"/>
          </a:xfrm>
          <a:prstGeom prst="rect">
            <a:avLst/>
          </a:prstGeom>
        </p:spPr>
      </p:pic>
      <p:pic>
        <p:nvPicPr>
          <p:cNvPr id="12" name="Picture 11">
            <a:extLst>
              <a:ext uri="{FF2B5EF4-FFF2-40B4-BE49-F238E27FC236}">
                <a16:creationId xmlns:a16="http://schemas.microsoft.com/office/drawing/2014/main" id="{85ED1B05-59E3-4343-BD96-56EB1CECE56F}"/>
              </a:ext>
            </a:extLst>
          </p:cNvPr>
          <p:cNvPicPr>
            <a:picLocks noChangeAspect="1"/>
          </p:cNvPicPr>
          <p:nvPr/>
        </p:nvPicPr>
        <p:blipFill>
          <a:blip r:embed="rId5"/>
          <a:stretch>
            <a:fillRect/>
          </a:stretch>
        </p:blipFill>
        <p:spPr>
          <a:xfrm>
            <a:off x="6716035" y="5410559"/>
            <a:ext cx="4572396" cy="1446931"/>
          </a:xfrm>
          <a:prstGeom prst="rect">
            <a:avLst/>
          </a:prstGeom>
        </p:spPr>
      </p:pic>
      <p:sp>
        <p:nvSpPr>
          <p:cNvPr id="15" name="TextBox 14">
            <a:extLst>
              <a:ext uri="{FF2B5EF4-FFF2-40B4-BE49-F238E27FC236}">
                <a16:creationId xmlns:a16="http://schemas.microsoft.com/office/drawing/2014/main" id="{CC52B1B0-F93C-43E4-8ECB-1C10728A8D8F}"/>
              </a:ext>
            </a:extLst>
          </p:cNvPr>
          <p:cNvSpPr txBox="1"/>
          <p:nvPr/>
        </p:nvSpPr>
        <p:spPr>
          <a:xfrm>
            <a:off x="1552502" y="1508122"/>
            <a:ext cx="184731" cy="369332"/>
          </a:xfrm>
          <a:prstGeom prst="rect">
            <a:avLst/>
          </a:prstGeom>
          <a:noFill/>
        </p:spPr>
        <p:txBody>
          <a:bodyPr wrap="none" lIns="91440" tIns="45720" rIns="91440" bIns="45720" rtlCol="0" anchor="t">
            <a:spAutoFit/>
          </a:bodyPr>
          <a:lstStyle/>
          <a:p>
            <a:endParaRPr lang="en-US" altLang="ko-KR">
              <a:solidFill>
                <a:schemeClr val="bg1"/>
              </a:solidFill>
              <a:latin typeface="Calibri" panose="020F0502020204030204" pitchFamily="34" charset="0"/>
              <a:ea typeface="맑은 고딕"/>
              <a:cs typeface="Calibri" panose="020F0502020204030204" pitchFamily="34" charset="0"/>
            </a:endParaRPr>
          </a:p>
        </p:txBody>
      </p:sp>
      <p:pic>
        <p:nvPicPr>
          <p:cNvPr id="8194" name="Picture 2" descr="Amazon.com. Spend less. Smile more.">
            <a:extLst>
              <a:ext uri="{FF2B5EF4-FFF2-40B4-BE49-F238E27FC236}">
                <a16:creationId xmlns:a16="http://schemas.microsoft.com/office/drawing/2014/main" id="{CAFE9DAA-2FA4-457D-B45D-BEC7761D3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0065" y="2492015"/>
            <a:ext cx="533541" cy="53354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potify Greenroom - Wikipedia">
            <a:extLst>
              <a:ext uri="{FF2B5EF4-FFF2-40B4-BE49-F238E27FC236}">
                <a16:creationId xmlns:a16="http://schemas.microsoft.com/office/drawing/2014/main" id="{B2FFEFA6-405A-4738-AC92-47790A1AA5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9465" y="2968014"/>
            <a:ext cx="592690" cy="59269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ow to Start and Use Twitter Spaces">
            <a:extLst>
              <a:ext uri="{FF2B5EF4-FFF2-40B4-BE49-F238E27FC236}">
                <a16:creationId xmlns:a16="http://schemas.microsoft.com/office/drawing/2014/main" id="{3A96CD88-B5C6-4090-8A90-C2976B7A32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77" r="27774"/>
          <a:stretch/>
        </p:blipFill>
        <p:spPr bwMode="auto">
          <a:xfrm>
            <a:off x="2034400" y="2797446"/>
            <a:ext cx="592690" cy="59886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Facebook Live Audio for Online Radio Broadcasts | Radio.co">
            <a:extLst>
              <a:ext uri="{FF2B5EF4-FFF2-40B4-BE49-F238E27FC236}">
                <a16:creationId xmlns:a16="http://schemas.microsoft.com/office/drawing/2014/main" id="{7E908B10-C5E0-4C46-85E7-31DD94DC7ED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029" t="12508" r="21185" b="5525"/>
          <a:stretch/>
        </p:blipFill>
        <p:spPr bwMode="auto">
          <a:xfrm>
            <a:off x="2850296" y="2529381"/>
            <a:ext cx="805058" cy="6004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Object 17">
            <a:extLst>
              <a:ext uri="{FF2B5EF4-FFF2-40B4-BE49-F238E27FC236}">
                <a16:creationId xmlns:a16="http://schemas.microsoft.com/office/drawing/2014/main" id="{235F02C3-7597-44AA-ADE0-14CBBEDDD443}"/>
              </a:ext>
            </a:extLst>
          </p:cNvPr>
          <p:cNvGraphicFramePr>
            <a:graphicFrameLocks noChangeAspect="1"/>
          </p:cNvGraphicFramePr>
          <p:nvPr>
            <p:extLst>
              <p:ext uri="{D42A27DB-BD31-4B8C-83A1-F6EECF244321}">
                <p14:modId xmlns:p14="http://schemas.microsoft.com/office/powerpoint/2010/main" val="2980183181"/>
              </p:ext>
            </p:extLst>
          </p:nvPr>
        </p:nvGraphicFramePr>
        <p:xfrm>
          <a:off x="5459635" y="1433768"/>
          <a:ext cx="914400" cy="771525"/>
        </p:xfrm>
        <a:graphic>
          <a:graphicData uri="http://schemas.openxmlformats.org/presentationml/2006/ole">
            <mc:AlternateContent xmlns:mc="http://schemas.openxmlformats.org/markup-compatibility/2006">
              <mc:Choice xmlns:v="urn:schemas-microsoft-com:vml" Requires="v">
                <p:oleObj spid="_x0000_s20481" name="Worksheet" showAsIcon="1" r:id="rId10" imgW="914400" imgH="771525" progId="Excel.Sheet.12">
                  <p:embed/>
                </p:oleObj>
              </mc:Choice>
              <mc:Fallback>
                <p:oleObj name="Worksheet" showAsIcon="1" r:id="rId10" imgW="914400" imgH="771525" progId="Excel.Sheet.12">
                  <p:embed/>
                  <p:pic>
                    <p:nvPicPr>
                      <p:cNvPr id="18" name="Object 17">
                        <a:extLst>
                          <a:ext uri="{FF2B5EF4-FFF2-40B4-BE49-F238E27FC236}">
                            <a16:creationId xmlns:a16="http://schemas.microsoft.com/office/drawing/2014/main" id="{235F02C3-7597-44AA-ADE0-14CBBEDDD443}"/>
                          </a:ext>
                        </a:extLst>
                      </p:cNvPr>
                      <p:cNvPicPr/>
                      <p:nvPr/>
                    </p:nvPicPr>
                    <p:blipFill>
                      <a:blip r:embed="rId11"/>
                      <a:stretch>
                        <a:fillRect/>
                      </a:stretch>
                    </p:blipFill>
                    <p:spPr>
                      <a:xfrm>
                        <a:off x="5459635" y="1433768"/>
                        <a:ext cx="914400" cy="771525"/>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8B9F10E7-BE48-43E3-B080-0D86D31614E6}"/>
              </a:ext>
            </a:extLst>
          </p:cNvPr>
          <p:cNvGraphicFramePr>
            <a:graphicFrameLocks noChangeAspect="1"/>
          </p:cNvGraphicFramePr>
          <p:nvPr>
            <p:extLst>
              <p:ext uri="{D42A27DB-BD31-4B8C-83A1-F6EECF244321}">
                <p14:modId xmlns:p14="http://schemas.microsoft.com/office/powerpoint/2010/main" val="3004429028"/>
              </p:ext>
            </p:extLst>
          </p:nvPr>
        </p:nvGraphicFramePr>
        <p:xfrm>
          <a:off x="10930795" y="1363132"/>
          <a:ext cx="914400" cy="771525"/>
        </p:xfrm>
        <a:graphic>
          <a:graphicData uri="http://schemas.openxmlformats.org/presentationml/2006/ole">
            <mc:AlternateContent xmlns:mc="http://schemas.openxmlformats.org/markup-compatibility/2006">
              <mc:Choice xmlns:v="urn:schemas-microsoft-com:vml" Requires="v">
                <p:oleObj spid="_x0000_s20482" name="Worksheet" showAsIcon="1" r:id="rId12" imgW="914400" imgH="771525" progId="Excel.Sheet.12">
                  <p:embed/>
                </p:oleObj>
              </mc:Choice>
              <mc:Fallback>
                <p:oleObj name="Worksheet" showAsIcon="1" r:id="rId12" imgW="914400" imgH="771525" progId="Excel.Sheet.12">
                  <p:embed/>
                  <p:pic>
                    <p:nvPicPr>
                      <p:cNvPr id="19" name="Object 18">
                        <a:extLst>
                          <a:ext uri="{FF2B5EF4-FFF2-40B4-BE49-F238E27FC236}">
                            <a16:creationId xmlns:a16="http://schemas.microsoft.com/office/drawing/2014/main" id="{8B9F10E7-BE48-43E3-B080-0D86D31614E6}"/>
                          </a:ext>
                        </a:extLst>
                      </p:cNvPr>
                      <p:cNvPicPr/>
                      <p:nvPr/>
                    </p:nvPicPr>
                    <p:blipFill>
                      <a:blip r:embed="rId13"/>
                      <a:stretch>
                        <a:fillRect/>
                      </a:stretch>
                    </p:blipFill>
                    <p:spPr>
                      <a:xfrm>
                        <a:off x="10930795" y="1363132"/>
                        <a:ext cx="914400" cy="771525"/>
                      </a:xfrm>
                      <a:prstGeom prst="rect">
                        <a:avLst/>
                      </a:prstGeom>
                    </p:spPr>
                  </p:pic>
                </p:oleObj>
              </mc:Fallback>
            </mc:AlternateContent>
          </a:graphicData>
        </a:graphic>
      </p:graphicFrame>
      <p:pic>
        <p:nvPicPr>
          <p:cNvPr id="5" name="그림 5">
            <a:extLst>
              <a:ext uri="{FF2B5EF4-FFF2-40B4-BE49-F238E27FC236}">
                <a16:creationId xmlns:a16="http://schemas.microsoft.com/office/drawing/2014/main" id="{4BDE1324-DA50-4429-8B6C-7AC0F6314C31}"/>
              </a:ext>
            </a:extLst>
          </p:cNvPr>
          <p:cNvPicPr>
            <a:picLocks noChangeAspect="1"/>
          </p:cNvPicPr>
          <p:nvPr/>
        </p:nvPicPr>
        <p:blipFill>
          <a:blip r:embed="rId14"/>
          <a:stretch>
            <a:fillRect/>
          </a:stretch>
        </p:blipFill>
        <p:spPr>
          <a:xfrm>
            <a:off x="6712439" y="2389599"/>
            <a:ext cx="4550506" cy="1450315"/>
          </a:xfrm>
          <a:prstGeom prst="rect">
            <a:avLst/>
          </a:prstGeom>
        </p:spPr>
      </p:pic>
      <p:sp>
        <p:nvSpPr>
          <p:cNvPr id="6" name="사각형: 둥근 모서리 5">
            <a:extLst>
              <a:ext uri="{FF2B5EF4-FFF2-40B4-BE49-F238E27FC236}">
                <a16:creationId xmlns:a16="http://schemas.microsoft.com/office/drawing/2014/main" id="{A1E75983-DC2B-44BF-A18E-395970835D44}"/>
              </a:ext>
            </a:extLst>
          </p:cNvPr>
          <p:cNvSpPr/>
          <p:nvPr/>
        </p:nvSpPr>
        <p:spPr>
          <a:xfrm>
            <a:off x="7076098" y="1589045"/>
            <a:ext cx="4083535" cy="605692"/>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1"/>
                </a:solidFill>
                <a:latin typeface="Calibri"/>
                <a:ea typeface="맑은 고딕"/>
                <a:cs typeface="Calibri"/>
              </a:rPr>
              <a:t>                trend scrapping :</a:t>
            </a:r>
            <a:endParaRPr lang="ko-KR" altLang="en-US" sz="2000" b="1">
              <a:solidFill>
                <a:schemeClr val="tx1"/>
              </a:solidFill>
              <a:latin typeface="맑은 고딕" panose="020F0502020204030204"/>
              <a:ea typeface="맑은 고딕"/>
              <a:cs typeface="Calibri"/>
            </a:endParaRPr>
          </a:p>
          <a:p>
            <a:pPr algn="ctr"/>
            <a:r>
              <a:rPr lang="en-US" sz="2000" b="1">
                <a:solidFill>
                  <a:schemeClr val="tx1"/>
                </a:solidFill>
                <a:latin typeface="Calibri"/>
                <a:ea typeface="맑은 고딕"/>
                <a:cs typeface="Calibri"/>
              </a:rPr>
              <a:t> keyword search</a:t>
            </a:r>
            <a:endParaRPr lang="ko-KR" sz="2000" b="1">
              <a:solidFill>
                <a:schemeClr val="tx1"/>
              </a:solidFill>
              <a:ea typeface="맑은 고딕"/>
            </a:endParaRPr>
          </a:p>
        </p:txBody>
      </p:sp>
      <p:sp>
        <p:nvSpPr>
          <p:cNvPr id="20" name="사각형: 둥근 모서리 19">
            <a:extLst>
              <a:ext uri="{FF2B5EF4-FFF2-40B4-BE49-F238E27FC236}">
                <a16:creationId xmlns:a16="http://schemas.microsoft.com/office/drawing/2014/main" id="{2087131D-9572-4EE6-88E6-D9DC686FA551}"/>
              </a:ext>
            </a:extLst>
          </p:cNvPr>
          <p:cNvSpPr/>
          <p:nvPr/>
        </p:nvSpPr>
        <p:spPr>
          <a:xfrm>
            <a:off x="927161" y="1568192"/>
            <a:ext cx="4659920" cy="605692"/>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1"/>
                </a:solidFill>
                <a:latin typeface="Calibri"/>
                <a:ea typeface="맑은 고딕"/>
                <a:cs typeface="Calibri"/>
              </a:rPr>
              <a:t>           news scrapping : </a:t>
            </a:r>
            <a:endParaRPr lang="en-US" altLang="ko-KR" sz="2000" b="1">
              <a:solidFill>
                <a:schemeClr val="tx1"/>
              </a:solidFill>
              <a:latin typeface="맑은 고딕" panose="020F0502020204030204"/>
              <a:ea typeface="맑은 고딕"/>
              <a:cs typeface="Calibri"/>
            </a:endParaRPr>
          </a:p>
          <a:p>
            <a:pPr algn="ctr"/>
            <a:r>
              <a:rPr lang="en-US" sz="2000" b="1">
                <a:solidFill>
                  <a:schemeClr val="tx1"/>
                </a:solidFill>
                <a:latin typeface="Calibri"/>
                <a:ea typeface="맑은 고딕"/>
                <a:cs typeface="Calibri"/>
              </a:rPr>
              <a:t># of articles mentioning competitors</a:t>
            </a:r>
            <a:endParaRPr lang="en-US" altLang="ko-KR" sz="2000" b="1">
              <a:solidFill>
                <a:schemeClr val="tx1"/>
              </a:solidFill>
              <a:ea typeface="+mn-lt"/>
              <a:cs typeface="+mn-lt"/>
            </a:endParaRPr>
          </a:p>
        </p:txBody>
      </p:sp>
      <p:graphicFrame>
        <p:nvGraphicFramePr>
          <p:cNvPr id="23" name="Chart 22">
            <a:extLst>
              <a:ext uri="{FF2B5EF4-FFF2-40B4-BE49-F238E27FC236}">
                <a16:creationId xmlns:a16="http://schemas.microsoft.com/office/drawing/2014/main" id="{3F9DCA52-FF2E-4851-ABD0-C650DB14E72F}"/>
              </a:ext>
            </a:extLst>
          </p:cNvPr>
          <p:cNvGraphicFramePr>
            <a:graphicFrameLocks/>
          </p:cNvGraphicFramePr>
          <p:nvPr>
            <p:extLst>
              <p:ext uri="{D42A27DB-BD31-4B8C-83A1-F6EECF244321}">
                <p14:modId xmlns:p14="http://schemas.microsoft.com/office/powerpoint/2010/main" val="288751785"/>
              </p:ext>
            </p:extLst>
          </p:nvPr>
        </p:nvGraphicFramePr>
        <p:xfrm>
          <a:off x="573411" y="2690871"/>
          <a:ext cx="5756314" cy="3991777"/>
        </p:xfrm>
        <a:graphic>
          <a:graphicData uri="http://schemas.openxmlformats.org/drawingml/2006/chart">
            <c:chart xmlns:c="http://schemas.openxmlformats.org/drawingml/2006/chart" xmlns:r="http://schemas.openxmlformats.org/officeDocument/2006/relationships" r:id="rId15"/>
          </a:graphicData>
        </a:graphic>
      </p:graphicFrame>
      <p:pic>
        <p:nvPicPr>
          <p:cNvPr id="8" name="그림 8">
            <a:extLst>
              <a:ext uri="{FF2B5EF4-FFF2-40B4-BE49-F238E27FC236}">
                <a16:creationId xmlns:a16="http://schemas.microsoft.com/office/drawing/2014/main" id="{88F79575-8253-474F-8825-F61C89363E7C}"/>
              </a:ext>
            </a:extLst>
          </p:cNvPr>
          <p:cNvPicPr>
            <a:picLocks noChangeAspect="1"/>
          </p:cNvPicPr>
          <p:nvPr/>
        </p:nvPicPr>
        <p:blipFill>
          <a:blip r:embed="rId16"/>
          <a:stretch>
            <a:fillRect/>
          </a:stretch>
        </p:blipFill>
        <p:spPr>
          <a:xfrm>
            <a:off x="1783862" y="1591206"/>
            <a:ext cx="857739" cy="285664"/>
          </a:xfrm>
          <a:prstGeom prst="rect">
            <a:avLst/>
          </a:prstGeom>
        </p:spPr>
      </p:pic>
      <p:pic>
        <p:nvPicPr>
          <p:cNvPr id="21" name="그림 8">
            <a:extLst>
              <a:ext uri="{FF2B5EF4-FFF2-40B4-BE49-F238E27FC236}">
                <a16:creationId xmlns:a16="http://schemas.microsoft.com/office/drawing/2014/main" id="{D843387E-5A16-4188-92E2-6C3D24F1AED4}"/>
              </a:ext>
            </a:extLst>
          </p:cNvPr>
          <p:cNvPicPr>
            <a:picLocks noChangeAspect="1"/>
          </p:cNvPicPr>
          <p:nvPr/>
        </p:nvPicPr>
        <p:blipFill>
          <a:blip r:embed="rId16"/>
          <a:stretch>
            <a:fillRect/>
          </a:stretch>
        </p:blipFill>
        <p:spPr>
          <a:xfrm>
            <a:off x="7782169" y="1620514"/>
            <a:ext cx="857739" cy="285664"/>
          </a:xfrm>
          <a:prstGeom prst="rect">
            <a:avLst/>
          </a:prstGeom>
        </p:spPr>
      </p:pic>
    </p:spTree>
    <p:extLst>
      <p:ext uri="{BB962C8B-B14F-4D97-AF65-F5344CB8AC3E}">
        <p14:creationId xmlns:p14="http://schemas.microsoft.com/office/powerpoint/2010/main" val="410952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a:xfrm>
            <a:off x="623047" y="0"/>
            <a:ext cx="10515600" cy="1325563"/>
          </a:xfrm>
        </p:spPr>
        <p:txBody>
          <a:bodyPr/>
          <a:lstStyle/>
          <a:p>
            <a:r>
              <a:rPr lang="en-US" altLang="ko-KR"/>
              <a:t>Business Questions and Approach</a:t>
            </a:r>
            <a:endParaRPr lang="ko-KR" altLang="en-US"/>
          </a:p>
        </p:txBody>
      </p:sp>
      <p:sp>
        <p:nvSpPr>
          <p:cNvPr id="4" name="TextBox 3">
            <a:extLst>
              <a:ext uri="{FF2B5EF4-FFF2-40B4-BE49-F238E27FC236}">
                <a16:creationId xmlns:a16="http://schemas.microsoft.com/office/drawing/2014/main" id="{2564102C-4115-452D-A6BC-8BC449E04BE2}"/>
              </a:ext>
            </a:extLst>
          </p:cNvPr>
          <p:cNvSpPr txBox="1"/>
          <p:nvPr/>
        </p:nvSpPr>
        <p:spPr>
          <a:xfrm>
            <a:off x="623047" y="1503335"/>
            <a:ext cx="11186661" cy="369332"/>
          </a:xfrm>
          <a:prstGeom prst="rect">
            <a:avLst/>
          </a:prstGeom>
          <a:noFill/>
        </p:spPr>
        <p:txBody>
          <a:bodyPr wrap="square" rtlCol="0">
            <a:spAutoFit/>
          </a:bodyPr>
          <a:lstStyle/>
          <a:p>
            <a:endParaRPr lang="ko-KR" altLang="en-US">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8CAB1E8A-135B-47F4-864C-5FC5E48E66D1}"/>
              </a:ext>
            </a:extLst>
          </p:cNvPr>
          <p:cNvSpPr/>
          <p:nvPr/>
        </p:nvSpPr>
        <p:spPr>
          <a:xfrm>
            <a:off x="8488017" y="2001874"/>
            <a:ext cx="3409121" cy="369332"/>
          </a:xfrm>
          <a:prstGeom prst="roundRect">
            <a:avLst/>
          </a:prstGeom>
          <a:solidFill>
            <a:srgbClr val="D0DB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400">
                <a:solidFill>
                  <a:schemeClr val="tx1"/>
                </a:solidFill>
              </a:rPr>
              <a:t>Scrape reviews from Play Store</a:t>
            </a:r>
          </a:p>
        </p:txBody>
      </p:sp>
      <p:sp>
        <p:nvSpPr>
          <p:cNvPr id="7" name="Rectangle: Rounded Corners 6">
            <a:extLst>
              <a:ext uri="{FF2B5EF4-FFF2-40B4-BE49-F238E27FC236}">
                <a16:creationId xmlns:a16="http://schemas.microsoft.com/office/drawing/2014/main" id="{3E192F2A-CDD1-4F04-9F04-42B14F39E1CD}"/>
              </a:ext>
            </a:extLst>
          </p:cNvPr>
          <p:cNvSpPr/>
          <p:nvPr/>
        </p:nvSpPr>
        <p:spPr>
          <a:xfrm>
            <a:off x="8488014" y="3127052"/>
            <a:ext cx="3409121" cy="369332"/>
          </a:xfrm>
          <a:prstGeom prst="roundRect">
            <a:avLst/>
          </a:prstGeom>
          <a:solidFill>
            <a:srgbClr val="D0DB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400">
                <a:solidFill>
                  <a:schemeClr val="tx1"/>
                </a:solidFill>
              </a:rPr>
              <a:t>Review Analysis</a:t>
            </a:r>
          </a:p>
        </p:txBody>
      </p:sp>
      <p:sp>
        <p:nvSpPr>
          <p:cNvPr id="8" name="Rectangle: Rounded Corners 7">
            <a:extLst>
              <a:ext uri="{FF2B5EF4-FFF2-40B4-BE49-F238E27FC236}">
                <a16:creationId xmlns:a16="http://schemas.microsoft.com/office/drawing/2014/main" id="{1B47046A-A391-46F2-917B-6CBAC5FBD02E}"/>
              </a:ext>
            </a:extLst>
          </p:cNvPr>
          <p:cNvSpPr/>
          <p:nvPr/>
        </p:nvSpPr>
        <p:spPr>
          <a:xfrm>
            <a:off x="8488013" y="4279350"/>
            <a:ext cx="3409121" cy="369332"/>
          </a:xfrm>
          <a:prstGeom prst="roundRect">
            <a:avLst/>
          </a:prstGeom>
          <a:solidFill>
            <a:srgbClr val="D0DB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400">
                <a:solidFill>
                  <a:schemeClr val="tx1"/>
                </a:solidFill>
              </a:rPr>
              <a:t>T-test</a:t>
            </a:r>
          </a:p>
        </p:txBody>
      </p:sp>
      <p:sp>
        <p:nvSpPr>
          <p:cNvPr id="11" name="Rectangle: Rounded Corners 10">
            <a:extLst>
              <a:ext uri="{FF2B5EF4-FFF2-40B4-BE49-F238E27FC236}">
                <a16:creationId xmlns:a16="http://schemas.microsoft.com/office/drawing/2014/main" id="{9D4C7BEA-BC8F-410A-94FC-396866F34523}"/>
              </a:ext>
            </a:extLst>
          </p:cNvPr>
          <p:cNvSpPr/>
          <p:nvPr/>
        </p:nvSpPr>
        <p:spPr>
          <a:xfrm>
            <a:off x="8488015" y="5489434"/>
            <a:ext cx="3409121" cy="369332"/>
          </a:xfrm>
          <a:prstGeom prst="roundRect">
            <a:avLst/>
          </a:prstGeom>
          <a:solidFill>
            <a:srgbClr val="D0DB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400">
                <a:solidFill>
                  <a:schemeClr val="tx1"/>
                </a:solidFill>
              </a:rPr>
              <a:t>LDA topic modelling</a:t>
            </a:r>
          </a:p>
        </p:txBody>
      </p:sp>
      <p:sp>
        <p:nvSpPr>
          <p:cNvPr id="5" name="Arrow: Pentagon 4">
            <a:extLst>
              <a:ext uri="{FF2B5EF4-FFF2-40B4-BE49-F238E27FC236}">
                <a16:creationId xmlns:a16="http://schemas.microsoft.com/office/drawing/2014/main" id="{FAEA2521-3C2A-4E4E-A47B-78F1006E443A}"/>
              </a:ext>
            </a:extLst>
          </p:cNvPr>
          <p:cNvSpPr/>
          <p:nvPr/>
        </p:nvSpPr>
        <p:spPr>
          <a:xfrm>
            <a:off x="525294" y="1872668"/>
            <a:ext cx="7370009" cy="585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bg1"/>
                </a:solidFill>
                <a:latin typeface="+mj-lt"/>
              </a:rPr>
              <a:t>W</a:t>
            </a:r>
            <a:r>
              <a:rPr lang="en-IN" sz="1600" b="1" i="0">
                <a:solidFill>
                  <a:schemeClr val="bg1"/>
                </a:solidFill>
                <a:effectLst/>
                <a:latin typeface="+mj-lt"/>
              </a:rPr>
              <a:t>hat are customers saying about Clubhouse?</a:t>
            </a:r>
            <a:endParaRPr lang="en-IN" sz="1600" b="1">
              <a:solidFill>
                <a:schemeClr val="bg1"/>
              </a:solidFill>
              <a:latin typeface="+mj-lt"/>
            </a:endParaRPr>
          </a:p>
        </p:txBody>
      </p:sp>
      <p:sp>
        <p:nvSpPr>
          <p:cNvPr id="12" name="Arrow: Pentagon 11">
            <a:extLst>
              <a:ext uri="{FF2B5EF4-FFF2-40B4-BE49-F238E27FC236}">
                <a16:creationId xmlns:a16="http://schemas.microsoft.com/office/drawing/2014/main" id="{1B3F90E2-778F-4573-99CE-B83C08562AEB}"/>
              </a:ext>
            </a:extLst>
          </p:cNvPr>
          <p:cNvSpPr/>
          <p:nvPr/>
        </p:nvSpPr>
        <p:spPr>
          <a:xfrm>
            <a:off x="525293" y="3005171"/>
            <a:ext cx="7370009" cy="585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bg1"/>
                </a:solidFill>
                <a:latin typeface="+mj-lt"/>
                <a:cs typeface="Calibri" panose="020F0502020204030204" pitchFamily="34" charset="0"/>
              </a:rPr>
              <a:t>Have Clubhouse ratings improved significantly over time?</a:t>
            </a:r>
          </a:p>
        </p:txBody>
      </p:sp>
      <p:sp>
        <p:nvSpPr>
          <p:cNvPr id="13" name="Arrow: Pentagon 12">
            <a:extLst>
              <a:ext uri="{FF2B5EF4-FFF2-40B4-BE49-F238E27FC236}">
                <a16:creationId xmlns:a16="http://schemas.microsoft.com/office/drawing/2014/main" id="{0BBD5AC0-BC46-42BE-87F8-2DA204E94F6D}"/>
              </a:ext>
            </a:extLst>
          </p:cNvPr>
          <p:cNvSpPr/>
          <p:nvPr/>
        </p:nvSpPr>
        <p:spPr>
          <a:xfrm>
            <a:off x="525293" y="4188434"/>
            <a:ext cx="7370009" cy="585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solidFill>
                  <a:schemeClr val="bg1"/>
                </a:solidFill>
                <a:latin typeface="+mj-lt"/>
                <a:cs typeface="Calibri" panose="020F0502020204030204" pitchFamily="34" charset="0"/>
              </a:rPr>
              <a:t>Are app updates having an impact on user ratings?</a:t>
            </a:r>
          </a:p>
        </p:txBody>
      </p:sp>
      <p:sp>
        <p:nvSpPr>
          <p:cNvPr id="14" name="Arrow: Pentagon 13">
            <a:extLst>
              <a:ext uri="{FF2B5EF4-FFF2-40B4-BE49-F238E27FC236}">
                <a16:creationId xmlns:a16="http://schemas.microsoft.com/office/drawing/2014/main" id="{B7754039-55BB-478B-82AF-BA3BAA36DE98}"/>
              </a:ext>
            </a:extLst>
          </p:cNvPr>
          <p:cNvSpPr/>
          <p:nvPr/>
        </p:nvSpPr>
        <p:spPr>
          <a:xfrm>
            <a:off x="525292" y="5371697"/>
            <a:ext cx="7370009" cy="585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sz="1600" b="1">
                <a:solidFill>
                  <a:schemeClr val="bg1"/>
                </a:solidFill>
                <a:latin typeface="+mj-lt"/>
                <a:cs typeface="Calibri" panose="020F0502020204030204" pitchFamily="34" charset="0"/>
              </a:rPr>
              <a:t>Based on the Play Store reviews, what are the things that working for </a:t>
            </a:r>
          </a:p>
          <a:p>
            <a:pPr algn="l"/>
            <a:r>
              <a:rPr lang="en-IN" sz="1600" b="1">
                <a:solidFill>
                  <a:schemeClr val="bg1"/>
                </a:solidFill>
                <a:latin typeface="+mj-lt"/>
                <a:cs typeface="Calibri" panose="020F0502020204030204" pitchFamily="34" charset="0"/>
              </a:rPr>
              <a:t>Clubhouse and not working for Clubhouse?</a:t>
            </a:r>
          </a:p>
        </p:txBody>
      </p:sp>
    </p:spTree>
    <p:extLst>
      <p:ext uri="{BB962C8B-B14F-4D97-AF65-F5344CB8AC3E}">
        <p14:creationId xmlns:p14="http://schemas.microsoft.com/office/powerpoint/2010/main" val="403941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p:txBody>
          <a:bodyPr>
            <a:normAutofit/>
          </a:bodyPr>
          <a:lstStyle/>
          <a:p>
            <a:r>
              <a:rPr lang="en-US" altLang="ko-KR" sz="3200"/>
              <a:t>Clubhouse has been releasing regular app updates</a:t>
            </a:r>
            <a:endParaRPr lang="ko-KR" altLang="en-US" sz="3200"/>
          </a:p>
        </p:txBody>
      </p:sp>
      <p:sp>
        <p:nvSpPr>
          <p:cNvPr id="4" name="TextBox 3">
            <a:extLst>
              <a:ext uri="{FF2B5EF4-FFF2-40B4-BE49-F238E27FC236}">
                <a16:creationId xmlns:a16="http://schemas.microsoft.com/office/drawing/2014/main" id="{2564102C-4115-452D-A6BC-8BC449E04BE2}"/>
              </a:ext>
            </a:extLst>
          </p:cNvPr>
          <p:cNvSpPr txBox="1"/>
          <p:nvPr/>
        </p:nvSpPr>
        <p:spPr>
          <a:xfrm>
            <a:off x="623047" y="1748437"/>
            <a:ext cx="11186661" cy="369332"/>
          </a:xfrm>
          <a:prstGeom prst="rect">
            <a:avLst/>
          </a:prstGeom>
          <a:noFill/>
        </p:spPr>
        <p:txBody>
          <a:bodyPr wrap="square" rtlCol="0">
            <a:spAutoFit/>
          </a:bodyPr>
          <a:lstStyle/>
          <a:p>
            <a:endParaRPr lang="ko-KR" altLang="en-US">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8A2850B0-8922-40F0-962F-7BCE3AC6388A}"/>
              </a:ext>
            </a:extLst>
          </p:cNvPr>
          <p:cNvSpPr/>
          <p:nvPr/>
        </p:nvSpPr>
        <p:spPr>
          <a:xfrm>
            <a:off x="588540" y="4041551"/>
            <a:ext cx="637144" cy="5544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a:t>May</a:t>
            </a:r>
          </a:p>
          <a:p>
            <a:pPr algn="ctr"/>
            <a:r>
              <a:rPr lang="en-IN" sz="1000" b="1">
                <a:solidFill>
                  <a:schemeClr val="accent4">
                    <a:lumMod val="60000"/>
                    <a:lumOff val="40000"/>
                  </a:schemeClr>
                </a:solidFill>
              </a:rPr>
              <a:t>4.27</a:t>
            </a:r>
            <a:endParaRPr lang="en-IN" sz="1000">
              <a:solidFill>
                <a:schemeClr val="accent4">
                  <a:lumMod val="60000"/>
                  <a:lumOff val="40000"/>
                </a:schemeClr>
              </a:solidFill>
            </a:endParaRPr>
          </a:p>
        </p:txBody>
      </p:sp>
      <p:sp>
        <p:nvSpPr>
          <p:cNvPr id="11" name="Oval 10">
            <a:extLst>
              <a:ext uri="{FF2B5EF4-FFF2-40B4-BE49-F238E27FC236}">
                <a16:creationId xmlns:a16="http://schemas.microsoft.com/office/drawing/2014/main" id="{07FD3DF6-15BF-4682-9968-2A1D96994665}"/>
              </a:ext>
            </a:extLst>
          </p:cNvPr>
          <p:cNvSpPr/>
          <p:nvPr/>
        </p:nvSpPr>
        <p:spPr>
          <a:xfrm>
            <a:off x="2310890" y="4522813"/>
            <a:ext cx="640080" cy="557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a:t>Jun</a:t>
            </a:r>
          </a:p>
          <a:p>
            <a:pPr algn="ctr"/>
            <a:r>
              <a:rPr lang="en-IN" sz="1000" b="1">
                <a:solidFill>
                  <a:schemeClr val="accent4">
                    <a:lumMod val="60000"/>
                    <a:lumOff val="40000"/>
                  </a:schemeClr>
                </a:solidFill>
              </a:rPr>
              <a:t>4.22</a:t>
            </a:r>
            <a:endParaRPr lang="en-IN" sz="1000">
              <a:solidFill>
                <a:schemeClr val="accent4">
                  <a:lumMod val="60000"/>
                  <a:lumOff val="40000"/>
                </a:schemeClr>
              </a:solidFill>
            </a:endParaRPr>
          </a:p>
        </p:txBody>
      </p:sp>
      <p:sp>
        <p:nvSpPr>
          <p:cNvPr id="13" name="Oval 12">
            <a:extLst>
              <a:ext uri="{FF2B5EF4-FFF2-40B4-BE49-F238E27FC236}">
                <a16:creationId xmlns:a16="http://schemas.microsoft.com/office/drawing/2014/main" id="{D118389F-6A65-4B55-9CAD-68D761657557}"/>
              </a:ext>
            </a:extLst>
          </p:cNvPr>
          <p:cNvSpPr/>
          <p:nvPr/>
        </p:nvSpPr>
        <p:spPr>
          <a:xfrm>
            <a:off x="3856698" y="3880707"/>
            <a:ext cx="640080" cy="557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a:t>Jul</a:t>
            </a:r>
          </a:p>
          <a:p>
            <a:pPr algn="ctr"/>
            <a:r>
              <a:rPr lang="en-IN" sz="1000" b="1">
                <a:solidFill>
                  <a:schemeClr val="accent4">
                    <a:lumMod val="60000"/>
                    <a:lumOff val="40000"/>
                  </a:schemeClr>
                </a:solidFill>
              </a:rPr>
              <a:t>4.36</a:t>
            </a:r>
            <a:r>
              <a:rPr lang="en-IN" sz="1000">
                <a:solidFill>
                  <a:schemeClr val="accent4">
                    <a:lumMod val="60000"/>
                    <a:lumOff val="40000"/>
                  </a:schemeClr>
                </a:solidFill>
              </a:rPr>
              <a:t> </a:t>
            </a:r>
          </a:p>
        </p:txBody>
      </p:sp>
      <p:sp>
        <p:nvSpPr>
          <p:cNvPr id="16" name="Oval 15">
            <a:extLst>
              <a:ext uri="{FF2B5EF4-FFF2-40B4-BE49-F238E27FC236}">
                <a16:creationId xmlns:a16="http://schemas.microsoft.com/office/drawing/2014/main" id="{FFE58F4C-983C-4161-89FC-B8682E07B375}"/>
              </a:ext>
            </a:extLst>
          </p:cNvPr>
          <p:cNvSpPr/>
          <p:nvPr/>
        </p:nvSpPr>
        <p:spPr>
          <a:xfrm>
            <a:off x="5406678" y="3206259"/>
            <a:ext cx="640080" cy="557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a:t>Aug</a:t>
            </a:r>
          </a:p>
          <a:p>
            <a:pPr algn="ctr"/>
            <a:r>
              <a:rPr lang="en-IN" sz="1000" b="1">
                <a:solidFill>
                  <a:schemeClr val="accent4">
                    <a:lumMod val="60000"/>
                    <a:lumOff val="40000"/>
                  </a:schemeClr>
                </a:solidFill>
              </a:rPr>
              <a:t>4.61</a:t>
            </a:r>
            <a:r>
              <a:rPr lang="en-IN" sz="1000"/>
              <a:t> </a:t>
            </a:r>
          </a:p>
        </p:txBody>
      </p:sp>
      <p:sp>
        <p:nvSpPr>
          <p:cNvPr id="19" name="Oval 18">
            <a:extLst>
              <a:ext uri="{FF2B5EF4-FFF2-40B4-BE49-F238E27FC236}">
                <a16:creationId xmlns:a16="http://schemas.microsoft.com/office/drawing/2014/main" id="{957C7DC8-910D-4719-B71B-89C15EEC8DD6}"/>
              </a:ext>
            </a:extLst>
          </p:cNvPr>
          <p:cNvSpPr/>
          <p:nvPr/>
        </p:nvSpPr>
        <p:spPr>
          <a:xfrm>
            <a:off x="7188169" y="3513690"/>
            <a:ext cx="640080" cy="557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a:t>Sep</a:t>
            </a:r>
          </a:p>
          <a:p>
            <a:pPr algn="ctr"/>
            <a:r>
              <a:rPr lang="en-IN" sz="1000" b="1">
                <a:solidFill>
                  <a:schemeClr val="accent4">
                    <a:lumMod val="60000"/>
                    <a:lumOff val="40000"/>
                  </a:schemeClr>
                </a:solidFill>
              </a:rPr>
              <a:t>4.47</a:t>
            </a:r>
          </a:p>
        </p:txBody>
      </p:sp>
      <p:sp>
        <p:nvSpPr>
          <p:cNvPr id="22" name="Oval 21">
            <a:extLst>
              <a:ext uri="{FF2B5EF4-FFF2-40B4-BE49-F238E27FC236}">
                <a16:creationId xmlns:a16="http://schemas.microsoft.com/office/drawing/2014/main" id="{8FD278EF-8C47-4AE6-9623-4A3305CAAAA0}"/>
              </a:ext>
            </a:extLst>
          </p:cNvPr>
          <p:cNvSpPr/>
          <p:nvPr/>
        </p:nvSpPr>
        <p:spPr>
          <a:xfrm>
            <a:off x="8957581" y="3647959"/>
            <a:ext cx="640080" cy="557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a:t>Oct</a:t>
            </a:r>
          </a:p>
          <a:p>
            <a:pPr algn="ctr"/>
            <a:r>
              <a:rPr lang="en-IN" sz="1000" b="1">
                <a:solidFill>
                  <a:schemeClr val="accent4">
                    <a:lumMod val="60000"/>
                    <a:lumOff val="40000"/>
                  </a:schemeClr>
                </a:solidFill>
              </a:rPr>
              <a:t>4.46</a:t>
            </a:r>
          </a:p>
        </p:txBody>
      </p:sp>
      <p:sp>
        <p:nvSpPr>
          <p:cNvPr id="25" name="Oval 24">
            <a:extLst>
              <a:ext uri="{FF2B5EF4-FFF2-40B4-BE49-F238E27FC236}">
                <a16:creationId xmlns:a16="http://schemas.microsoft.com/office/drawing/2014/main" id="{995FE450-EEE6-4C5D-96A4-A59037216B75}"/>
              </a:ext>
            </a:extLst>
          </p:cNvPr>
          <p:cNvSpPr/>
          <p:nvPr/>
        </p:nvSpPr>
        <p:spPr>
          <a:xfrm>
            <a:off x="10549738" y="3359188"/>
            <a:ext cx="640080" cy="557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a:t>Nov</a:t>
            </a:r>
          </a:p>
          <a:p>
            <a:pPr algn="ctr"/>
            <a:r>
              <a:rPr lang="en-IN" sz="1000" b="1">
                <a:solidFill>
                  <a:schemeClr val="accent4">
                    <a:lumMod val="60000"/>
                    <a:lumOff val="40000"/>
                  </a:schemeClr>
                </a:solidFill>
              </a:rPr>
              <a:t>4.50</a:t>
            </a:r>
            <a:r>
              <a:rPr lang="en-IN" sz="1000"/>
              <a:t> </a:t>
            </a:r>
          </a:p>
        </p:txBody>
      </p:sp>
      <p:cxnSp>
        <p:nvCxnSpPr>
          <p:cNvPr id="9" name="Straight Connector 8">
            <a:extLst>
              <a:ext uri="{FF2B5EF4-FFF2-40B4-BE49-F238E27FC236}">
                <a16:creationId xmlns:a16="http://schemas.microsoft.com/office/drawing/2014/main" id="{237BCC0F-4128-4E43-92F6-22044E8AF12D}"/>
              </a:ext>
            </a:extLst>
          </p:cNvPr>
          <p:cNvCxnSpPr>
            <a:cxnSpLocks/>
            <a:stCxn id="8" idx="6"/>
            <a:endCxn id="11" idx="2"/>
          </p:cNvCxnSpPr>
          <p:nvPr/>
        </p:nvCxnSpPr>
        <p:spPr>
          <a:xfrm>
            <a:off x="1225684" y="4318765"/>
            <a:ext cx="1085206" cy="482940"/>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0A4F52CC-B40F-4E26-9098-2C09B82F29DF}"/>
              </a:ext>
            </a:extLst>
          </p:cNvPr>
          <p:cNvCxnSpPr>
            <a:cxnSpLocks/>
            <a:stCxn id="13" idx="2"/>
            <a:endCxn id="11" idx="6"/>
          </p:cNvCxnSpPr>
          <p:nvPr/>
        </p:nvCxnSpPr>
        <p:spPr>
          <a:xfrm flipH="1">
            <a:off x="2950970" y="4159599"/>
            <a:ext cx="905728" cy="642106"/>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Straight Connector 37">
            <a:extLst>
              <a:ext uri="{FF2B5EF4-FFF2-40B4-BE49-F238E27FC236}">
                <a16:creationId xmlns:a16="http://schemas.microsoft.com/office/drawing/2014/main" id="{424ADD6F-D483-460A-87D9-CA145C4C12F9}"/>
              </a:ext>
            </a:extLst>
          </p:cNvPr>
          <p:cNvCxnSpPr>
            <a:cxnSpLocks/>
            <a:stCxn id="16" idx="2"/>
            <a:endCxn id="13" idx="6"/>
          </p:cNvCxnSpPr>
          <p:nvPr/>
        </p:nvCxnSpPr>
        <p:spPr>
          <a:xfrm flipH="1">
            <a:off x="4496778" y="3485151"/>
            <a:ext cx="909900" cy="674448"/>
          </a:xfrm>
          <a:prstGeom prst="line">
            <a:avLst/>
          </a:prstGeom>
        </p:spPr>
        <p:style>
          <a:lnRef idx="1">
            <a:schemeClr val="accent4"/>
          </a:lnRef>
          <a:fillRef idx="0">
            <a:schemeClr val="accent4"/>
          </a:fillRef>
          <a:effectRef idx="0">
            <a:schemeClr val="accent4"/>
          </a:effectRef>
          <a:fontRef idx="minor">
            <a:schemeClr val="tx1"/>
          </a:fontRef>
        </p:style>
      </p:cxnSp>
      <p:cxnSp>
        <p:nvCxnSpPr>
          <p:cNvPr id="39" name="Straight Connector 38">
            <a:extLst>
              <a:ext uri="{FF2B5EF4-FFF2-40B4-BE49-F238E27FC236}">
                <a16:creationId xmlns:a16="http://schemas.microsoft.com/office/drawing/2014/main" id="{A57E9BDA-1B16-4D3D-BB5A-3F550FBC4842}"/>
              </a:ext>
            </a:extLst>
          </p:cNvPr>
          <p:cNvCxnSpPr>
            <a:cxnSpLocks/>
            <a:stCxn id="19" idx="2"/>
            <a:endCxn id="16" idx="6"/>
          </p:cNvCxnSpPr>
          <p:nvPr/>
        </p:nvCxnSpPr>
        <p:spPr>
          <a:xfrm flipH="1" flipV="1">
            <a:off x="6046758" y="3485151"/>
            <a:ext cx="1141411" cy="307431"/>
          </a:xfrm>
          <a:prstGeom prst="line">
            <a:avLst/>
          </a:prstGeom>
        </p:spPr>
        <p:style>
          <a:lnRef idx="1">
            <a:schemeClr val="accent4"/>
          </a:lnRef>
          <a:fillRef idx="0">
            <a:schemeClr val="accent4"/>
          </a:fillRef>
          <a:effectRef idx="0">
            <a:schemeClr val="accent4"/>
          </a:effectRef>
          <a:fontRef idx="minor">
            <a:schemeClr val="tx1"/>
          </a:fontRef>
        </p:style>
      </p:cxnSp>
      <p:cxnSp>
        <p:nvCxnSpPr>
          <p:cNvPr id="42" name="Straight Connector 41">
            <a:extLst>
              <a:ext uri="{FF2B5EF4-FFF2-40B4-BE49-F238E27FC236}">
                <a16:creationId xmlns:a16="http://schemas.microsoft.com/office/drawing/2014/main" id="{0B36E7C6-3FFE-41AB-A0AE-0185BFFF0151}"/>
              </a:ext>
            </a:extLst>
          </p:cNvPr>
          <p:cNvCxnSpPr>
            <a:cxnSpLocks/>
            <a:stCxn id="22" idx="6"/>
            <a:endCxn id="25" idx="2"/>
          </p:cNvCxnSpPr>
          <p:nvPr/>
        </p:nvCxnSpPr>
        <p:spPr>
          <a:xfrm flipV="1">
            <a:off x="9597661" y="3638080"/>
            <a:ext cx="952077" cy="288771"/>
          </a:xfrm>
          <a:prstGeom prst="line">
            <a:avLst/>
          </a:prstGeom>
        </p:spPr>
        <p:style>
          <a:lnRef idx="1">
            <a:schemeClr val="accent4"/>
          </a:lnRef>
          <a:fillRef idx="0">
            <a:schemeClr val="accent4"/>
          </a:fillRef>
          <a:effectRef idx="0">
            <a:schemeClr val="accent4"/>
          </a:effectRef>
          <a:fontRef idx="minor">
            <a:schemeClr val="tx1"/>
          </a:fontRef>
        </p:style>
      </p:cxnSp>
      <p:cxnSp>
        <p:nvCxnSpPr>
          <p:cNvPr id="45" name="Straight Connector 44">
            <a:extLst>
              <a:ext uri="{FF2B5EF4-FFF2-40B4-BE49-F238E27FC236}">
                <a16:creationId xmlns:a16="http://schemas.microsoft.com/office/drawing/2014/main" id="{F5AC26BA-EDB2-455C-95DE-B6DB70F308AE}"/>
              </a:ext>
            </a:extLst>
          </p:cNvPr>
          <p:cNvCxnSpPr>
            <a:cxnSpLocks/>
            <a:stCxn id="22" idx="2"/>
            <a:endCxn id="19" idx="6"/>
          </p:cNvCxnSpPr>
          <p:nvPr/>
        </p:nvCxnSpPr>
        <p:spPr>
          <a:xfrm flipH="1" flipV="1">
            <a:off x="7828249" y="3792582"/>
            <a:ext cx="1129332" cy="134269"/>
          </a:xfrm>
          <a:prstGeom prst="line">
            <a:avLst/>
          </a:prstGeom>
        </p:spPr>
        <p:style>
          <a:lnRef idx="1">
            <a:schemeClr val="accent4"/>
          </a:lnRef>
          <a:fillRef idx="0">
            <a:schemeClr val="accent4"/>
          </a:fillRef>
          <a:effectRef idx="0">
            <a:schemeClr val="accent4"/>
          </a:effectRef>
          <a:fontRef idx="minor">
            <a:schemeClr val="tx1"/>
          </a:fontRef>
        </p:style>
      </p:cxnSp>
      <p:sp>
        <p:nvSpPr>
          <p:cNvPr id="77" name="TextBox 76">
            <a:extLst>
              <a:ext uri="{FF2B5EF4-FFF2-40B4-BE49-F238E27FC236}">
                <a16:creationId xmlns:a16="http://schemas.microsoft.com/office/drawing/2014/main" id="{95D3816E-6244-4A3E-B2F0-5B3C7BDDA0CA}"/>
              </a:ext>
            </a:extLst>
          </p:cNvPr>
          <p:cNvSpPr txBox="1"/>
          <p:nvPr/>
        </p:nvSpPr>
        <p:spPr>
          <a:xfrm>
            <a:off x="162394" y="1761466"/>
            <a:ext cx="1489435" cy="600164"/>
          </a:xfrm>
          <a:prstGeom prst="rect">
            <a:avLst/>
          </a:prstGeom>
          <a:noFill/>
          <a:ln>
            <a:solidFill>
              <a:schemeClr val="bg1"/>
            </a:solidFill>
            <a:prstDash val="dash"/>
          </a:ln>
        </p:spPr>
        <p:txBody>
          <a:bodyPr wrap="square" rtlCol="0">
            <a:spAutoFit/>
          </a:bodyPr>
          <a:lstStyle/>
          <a:p>
            <a:pPr marL="285750" indent="-285750">
              <a:buFont typeface="Arial" panose="020B0604020202020204" pitchFamily="34" charset="0"/>
              <a:buChar char="•"/>
            </a:pPr>
            <a:r>
              <a:rPr lang="en-IN" sz="1100">
                <a:solidFill>
                  <a:srgbClr val="FFC000"/>
                </a:solidFill>
              </a:rPr>
              <a:t>App Launched</a:t>
            </a:r>
          </a:p>
          <a:p>
            <a:pPr marL="285750" indent="-285750">
              <a:buFont typeface="Arial" panose="020B0604020202020204" pitchFamily="34" charset="0"/>
              <a:buChar char="•"/>
            </a:pPr>
            <a:r>
              <a:rPr lang="en-IN" sz="1100">
                <a:solidFill>
                  <a:schemeClr val="bg1"/>
                </a:solidFill>
              </a:rPr>
              <a:t>RSVP for events</a:t>
            </a:r>
          </a:p>
          <a:p>
            <a:pPr marL="285750" indent="-285750">
              <a:buFont typeface="Arial" panose="020B0604020202020204" pitchFamily="34" charset="0"/>
              <a:buChar char="•"/>
            </a:pPr>
            <a:r>
              <a:rPr lang="en-IN" sz="1100">
                <a:solidFill>
                  <a:schemeClr val="bg1"/>
                </a:solidFill>
              </a:rPr>
              <a:t>Create a club</a:t>
            </a:r>
          </a:p>
        </p:txBody>
      </p:sp>
      <p:sp>
        <p:nvSpPr>
          <p:cNvPr id="78" name="TextBox 77">
            <a:extLst>
              <a:ext uri="{FF2B5EF4-FFF2-40B4-BE49-F238E27FC236}">
                <a16:creationId xmlns:a16="http://schemas.microsoft.com/office/drawing/2014/main" id="{FA5B373A-ABF3-4F6C-897B-A78CABC8E871}"/>
              </a:ext>
            </a:extLst>
          </p:cNvPr>
          <p:cNvSpPr txBox="1"/>
          <p:nvPr/>
        </p:nvSpPr>
        <p:spPr>
          <a:xfrm>
            <a:off x="1787230" y="5756982"/>
            <a:ext cx="1687400" cy="600164"/>
          </a:xfrm>
          <a:prstGeom prst="rect">
            <a:avLst/>
          </a:prstGeom>
          <a:noFill/>
          <a:ln>
            <a:solidFill>
              <a:schemeClr val="bg1"/>
            </a:solidFill>
            <a:prstDash val="dash"/>
          </a:ln>
        </p:spPr>
        <p:txBody>
          <a:bodyPr wrap="square" rtlCol="0">
            <a:spAutoFit/>
          </a:bodyPr>
          <a:lstStyle/>
          <a:p>
            <a:pPr marL="285750" indent="-285750">
              <a:buFont typeface="Arial" panose="020B0604020202020204" pitchFamily="34" charset="0"/>
              <a:buChar char="•"/>
            </a:pPr>
            <a:r>
              <a:rPr lang="en-IN" sz="1100">
                <a:solidFill>
                  <a:srgbClr val="FFC000"/>
                </a:solidFill>
              </a:rPr>
              <a:t>Add social media  accounts to profile</a:t>
            </a:r>
          </a:p>
          <a:p>
            <a:pPr marL="285750" indent="-285750">
              <a:buFont typeface="Arial" panose="020B0604020202020204" pitchFamily="34" charset="0"/>
              <a:buChar char="•"/>
            </a:pPr>
            <a:r>
              <a:rPr lang="en-IN" sz="1100">
                <a:solidFill>
                  <a:schemeClr val="bg1"/>
                </a:solidFill>
              </a:rPr>
              <a:t>Follow people</a:t>
            </a:r>
          </a:p>
        </p:txBody>
      </p:sp>
      <p:sp>
        <p:nvSpPr>
          <p:cNvPr id="79" name="TextBox 78">
            <a:extLst>
              <a:ext uri="{FF2B5EF4-FFF2-40B4-BE49-F238E27FC236}">
                <a16:creationId xmlns:a16="http://schemas.microsoft.com/office/drawing/2014/main" id="{FA67816F-E06E-49EB-93F9-3877CA7C327B}"/>
              </a:ext>
            </a:extLst>
          </p:cNvPr>
          <p:cNvSpPr txBox="1"/>
          <p:nvPr/>
        </p:nvSpPr>
        <p:spPr>
          <a:xfrm>
            <a:off x="3339323" y="1648409"/>
            <a:ext cx="1674830" cy="938719"/>
          </a:xfrm>
          <a:prstGeom prst="rect">
            <a:avLst/>
          </a:prstGeom>
          <a:noFill/>
          <a:ln>
            <a:solidFill>
              <a:schemeClr val="bg1"/>
            </a:solidFill>
            <a:prstDash val="dash"/>
          </a:ln>
        </p:spPr>
        <p:txBody>
          <a:bodyPr wrap="square" rtlCol="0">
            <a:spAutoFit/>
          </a:bodyPr>
          <a:lstStyle/>
          <a:p>
            <a:pPr marL="285750" indent="-285750">
              <a:buFont typeface="Arial" panose="020B0604020202020204" pitchFamily="34" charset="0"/>
              <a:buChar char="•"/>
            </a:pPr>
            <a:r>
              <a:rPr lang="en-IN" sz="1100">
                <a:solidFill>
                  <a:srgbClr val="FFC000"/>
                </a:solidFill>
              </a:rPr>
              <a:t>Send Payment to creators</a:t>
            </a:r>
          </a:p>
          <a:p>
            <a:pPr marL="285750" indent="-285750">
              <a:buFont typeface="Arial" panose="020B0604020202020204" pitchFamily="34" charset="0"/>
              <a:buChar char="•"/>
            </a:pPr>
            <a:r>
              <a:rPr lang="en-IN" sz="1100">
                <a:solidFill>
                  <a:schemeClr val="bg1"/>
                </a:solidFill>
              </a:rPr>
              <a:t>New DM service</a:t>
            </a:r>
          </a:p>
          <a:p>
            <a:pPr marL="285750" indent="-285750">
              <a:buFont typeface="Arial" panose="020B0604020202020204" pitchFamily="34" charset="0"/>
              <a:buChar char="•"/>
            </a:pPr>
            <a:r>
              <a:rPr lang="en-IN" sz="1100">
                <a:solidFill>
                  <a:srgbClr val="FFC000"/>
                </a:solidFill>
              </a:rPr>
              <a:t>Removed Waitlist </a:t>
            </a:r>
            <a:r>
              <a:rPr lang="en-IN" sz="1100">
                <a:solidFill>
                  <a:schemeClr val="bg1"/>
                </a:solidFill>
              </a:rPr>
              <a:t>– Open and invite</a:t>
            </a:r>
          </a:p>
        </p:txBody>
      </p:sp>
      <p:sp>
        <p:nvSpPr>
          <p:cNvPr id="80" name="TextBox 79">
            <a:extLst>
              <a:ext uri="{FF2B5EF4-FFF2-40B4-BE49-F238E27FC236}">
                <a16:creationId xmlns:a16="http://schemas.microsoft.com/office/drawing/2014/main" id="{101965F4-AFE4-4347-B20C-DCD2F59DED1C}"/>
              </a:ext>
            </a:extLst>
          </p:cNvPr>
          <p:cNvSpPr txBox="1"/>
          <p:nvPr/>
        </p:nvSpPr>
        <p:spPr>
          <a:xfrm>
            <a:off x="4856703" y="5756982"/>
            <a:ext cx="1740029" cy="600164"/>
          </a:xfrm>
          <a:prstGeom prst="rect">
            <a:avLst/>
          </a:prstGeom>
          <a:noFill/>
          <a:ln>
            <a:solidFill>
              <a:schemeClr val="bg1"/>
            </a:solidFill>
            <a:prstDash val="dash"/>
          </a:ln>
        </p:spPr>
        <p:txBody>
          <a:bodyPr wrap="square" rtlCol="0">
            <a:spAutoFit/>
          </a:bodyPr>
          <a:lstStyle/>
          <a:p>
            <a:pPr marL="285750" indent="-285750">
              <a:buFont typeface="Arial" panose="020B0604020202020204" pitchFamily="34" charset="0"/>
              <a:buChar char="•"/>
            </a:pPr>
            <a:r>
              <a:rPr lang="en-IN" sz="1100">
                <a:solidFill>
                  <a:schemeClr val="bg1"/>
                </a:solidFill>
              </a:rPr>
              <a:t>Get to Backchannel without leaving     room</a:t>
            </a:r>
          </a:p>
        </p:txBody>
      </p:sp>
      <p:sp>
        <p:nvSpPr>
          <p:cNvPr id="81" name="TextBox 80">
            <a:extLst>
              <a:ext uri="{FF2B5EF4-FFF2-40B4-BE49-F238E27FC236}">
                <a16:creationId xmlns:a16="http://schemas.microsoft.com/office/drawing/2014/main" id="{D5F24B34-9184-4F81-8B9F-40143C425548}"/>
              </a:ext>
            </a:extLst>
          </p:cNvPr>
          <p:cNvSpPr txBox="1"/>
          <p:nvPr/>
        </p:nvSpPr>
        <p:spPr>
          <a:xfrm>
            <a:off x="6662938" y="1733047"/>
            <a:ext cx="1690541" cy="769441"/>
          </a:xfrm>
          <a:prstGeom prst="rect">
            <a:avLst/>
          </a:prstGeom>
          <a:noFill/>
          <a:ln>
            <a:solidFill>
              <a:schemeClr val="bg1"/>
            </a:solidFill>
            <a:prstDash val="dash"/>
          </a:ln>
        </p:spPr>
        <p:txBody>
          <a:bodyPr wrap="square" rtlCol="0">
            <a:spAutoFit/>
          </a:bodyPr>
          <a:lstStyle/>
          <a:p>
            <a:pPr marL="285750" indent="-285750">
              <a:buFont typeface="Arial" panose="020B0604020202020204" pitchFamily="34" charset="0"/>
              <a:buChar char="•"/>
            </a:pPr>
            <a:r>
              <a:rPr lang="en-IN" sz="1100">
                <a:solidFill>
                  <a:schemeClr val="bg1"/>
                </a:solidFill>
              </a:rPr>
              <a:t>Wave – Casual     Conversation</a:t>
            </a:r>
          </a:p>
          <a:p>
            <a:pPr marL="285750" indent="-285750">
              <a:buFont typeface="Arial" panose="020B0604020202020204" pitchFamily="34" charset="0"/>
              <a:buChar char="•"/>
            </a:pPr>
            <a:r>
              <a:rPr lang="en-IN" sz="1100">
                <a:solidFill>
                  <a:srgbClr val="FFC000"/>
                </a:solidFill>
              </a:rPr>
              <a:t>Spatial (3D) audio</a:t>
            </a:r>
          </a:p>
          <a:p>
            <a:pPr marL="285750" indent="-285750">
              <a:buFont typeface="Arial" panose="020B0604020202020204" pitchFamily="34" charset="0"/>
              <a:buChar char="•"/>
            </a:pPr>
            <a:r>
              <a:rPr lang="en-IN" sz="1100">
                <a:solidFill>
                  <a:schemeClr val="bg1"/>
                </a:solidFill>
              </a:rPr>
              <a:t>Lifelike experience</a:t>
            </a:r>
          </a:p>
        </p:txBody>
      </p:sp>
      <p:sp>
        <p:nvSpPr>
          <p:cNvPr id="82" name="TextBox 81">
            <a:extLst>
              <a:ext uri="{FF2B5EF4-FFF2-40B4-BE49-F238E27FC236}">
                <a16:creationId xmlns:a16="http://schemas.microsoft.com/office/drawing/2014/main" id="{7E01E38D-4061-45B1-BB85-BE2BFDF16E01}"/>
              </a:ext>
            </a:extLst>
          </p:cNvPr>
          <p:cNvSpPr txBox="1"/>
          <p:nvPr/>
        </p:nvSpPr>
        <p:spPr>
          <a:xfrm>
            <a:off x="8330224" y="5841620"/>
            <a:ext cx="1894793" cy="430887"/>
          </a:xfrm>
          <a:prstGeom prst="rect">
            <a:avLst/>
          </a:prstGeom>
          <a:noFill/>
          <a:ln>
            <a:solidFill>
              <a:schemeClr val="bg1"/>
            </a:solidFill>
            <a:prstDash val="dash"/>
          </a:ln>
        </p:spPr>
        <p:txBody>
          <a:bodyPr wrap="square" rtlCol="0">
            <a:spAutoFit/>
          </a:bodyPr>
          <a:lstStyle/>
          <a:p>
            <a:pPr marL="285750" indent="-285750">
              <a:buFont typeface="Arial" panose="020B0604020202020204" pitchFamily="34" charset="0"/>
              <a:buChar char="•"/>
            </a:pPr>
            <a:r>
              <a:rPr lang="en-IN" sz="1100">
                <a:solidFill>
                  <a:schemeClr val="bg1"/>
                </a:solidFill>
              </a:rPr>
              <a:t>Search from Hallway</a:t>
            </a:r>
          </a:p>
          <a:p>
            <a:pPr marL="285750" indent="-285750">
              <a:buFont typeface="Arial" panose="020B0604020202020204" pitchFamily="34" charset="0"/>
              <a:buChar char="•"/>
            </a:pPr>
            <a:r>
              <a:rPr lang="en-IN" sz="1100">
                <a:solidFill>
                  <a:srgbClr val="FFC000"/>
                </a:solidFill>
              </a:rPr>
              <a:t>Pin Links to a room</a:t>
            </a:r>
          </a:p>
        </p:txBody>
      </p:sp>
      <p:sp>
        <p:nvSpPr>
          <p:cNvPr id="83" name="TextBox 82">
            <a:extLst>
              <a:ext uri="{FF2B5EF4-FFF2-40B4-BE49-F238E27FC236}">
                <a16:creationId xmlns:a16="http://schemas.microsoft.com/office/drawing/2014/main" id="{C4C33287-DF5F-43C8-8948-A96EFACE735A}"/>
              </a:ext>
            </a:extLst>
          </p:cNvPr>
          <p:cNvSpPr txBox="1"/>
          <p:nvPr/>
        </p:nvSpPr>
        <p:spPr>
          <a:xfrm>
            <a:off x="9999763" y="1822627"/>
            <a:ext cx="1740029" cy="600164"/>
          </a:xfrm>
          <a:prstGeom prst="rect">
            <a:avLst/>
          </a:prstGeom>
          <a:noFill/>
          <a:ln>
            <a:solidFill>
              <a:schemeClr val="bg1"/>
            </a:solidFill>
            <a:prstDash val="dash"/>
          </a:ln>
        </p:spPr>
        <p:txBody>
          <a:bodyPr wrap="square" rtlCol="0">
            <a:spAutoFit/>
          </a:bodyPr>
          <a:lstStyle/>
          <a:p>
            <a:pPr marL="285750" indent="-285750">
              <a:buFont typeface="Arial" panose="020B0604020202020204" pitchFamily="34" charset="0"/>
              <a:buChar char="•"/>
            </a:pPr>
            <a:r>
              <a:rPr lang="en-IN" sz="1100">
                <a:solidFill>
                  <a:schemeClr val="bg1"/>
                </a:solidFill>
              </a:rPr>
              <a:t>Introduce </a:t>
            </a:r>
            <a:r>
              <a:rPr lang="en-IN" sz="1100">
                <a:solidFill>
                  <a:srgbClr val="FFC000"/>
                </a:solidFill>
              </a:rPr>
              <a:t>Local     Language support</a:t>
            </a:r>
          </a:p>
          <a:p>
            <a:pPr marL="285750" indent="-285750">
              <a:buFont typeface="Arial" panose="020B0604020202020204" pitchFamily="34" charset="0"/>
              <a:buChar char="•"/>
            </a:pPr>
            <a:r>
              <a:rPr lang="en-IN" sz="1100">
                <a:solidFill>
                  <a:schemeClr val="bg1"/>
                </a:solidFill>
              </a:rPr>
              <a:t>Replay</a:t>
            </a:r>
          </a:p>
        </p:txBody>
      </p:sp>
      <p:cxnSp>
        <p:nvCxnSpPr>
          <p:cNvPr id="85" name="Straight Connector 84">
            <a:extLst>
              <a:ext uri="{FF2B5EF4-FFF2-40B4-BE49-F238E27FC236}">
                <a16:creationId xmlns:a16="http://schemas.microsoft.com/office/drawing/2014/main" id="{E8B4E085-65C4-4086-8970-BEA58D2953C6}"/>
              </a:ext>
            </a:extLst>
          </p:cNvPr>
          <p:cNvCxnSpPr>
            <a:cxnSpLocks/>
            <a:stCxn id="77" idx="2"/>
          </p:cNvCxnSpPr>
          <p:nvPr/>
        </p:nvCxnSpPr>
        <p:spPr>
          <a:xfrm flipH="1">
            <a:off x="903698" y="2361630"/>
            <a:ext cx="3414" cy="1430952"/>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96F64C9-7159-4B5C-8CB8-ACEABDC063C0}"/>
              </a:ext>
            </a:extLst>
          </p:cNvPr>
          <p:cNvCxnSpPr>
            <a:cxnSpLocks/>
          </p:cNvCxnSpPr>
          <p:nvPr/>
        </p:nvCxnSpPr>
        <p:spPr>
          <a:xfrm>
            <a:off x="4162644" y="2601579"/>
            <a:ext cx="0" cy="1162464"/>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F78759-E52A-454B-AB46-214C1432DDFF}"/>
              </a:ext>
            </a:extLst>
          </p:cNvPr>
          <p:cNvCxnSpPr>
            <a:cxnSpLocks/>
          </p:cNvCxnSpPr>
          <p:nvPr/>
        </p:nvCxnSpPr>
        <p:spPr>
          <a:xfrm>
            <a:off x="7504171" y="2523661"/>
            <a:ext cx="0" cy="835527"/>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12E78F2-7038-461F-8CE5-FF1B349BCCDA}"/>
              </a:ext>
            </a:extLst>
          </p:cNvPr>
          <p:cNvCxnSpPr>
            <a:cxnSpLocks/>
          </p:cNvCxnSpPr>
          <p:nvPr/>
        </p:nvCxnSpPr>
        <p:spPr>
          <a:xfrm>
            <a:off x="10869777" y="2422791"/>
            <a:ext cx="0" cy="78346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6FF1C5D-89CF-476E-9F8E-182C6D73F6CB}"/>
              </a:ext>
            </a:extLst>
          </p:cNvPr>
          <p:cNvCxnSpPr>
            <a:cxnSpLocks/>
          </p:cNvCxnSpPr>
          <p:nvPr/>
        </p:nvCxnSpPr>
        <p:spPr>
          <a:xfrm>
            <a:off x="9277620" y="4438491"/>
            <a:ext cx="0" cy="1425574"/>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34CB11A-9473-4F32-A781-2E12409EEDBF}"/>
              </a:ext>
            </a:extLst>
          </p:cNvPr>
          <p:cNvCxnSpPr>
            <a:cxnSpLocks/>
          </p:cNvCxnSpPr>
          <p:nvPr/>
        </p:nvCxnSpPr>
        <p:spPr>
          <a:xfrm>
            <a:off x="5726717" y="4041551"/>
            <a:ext cx="0" cy="171292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A46C8EC-B0E8-4E51-AABB-35A66E44EC44}"/>
              </a:ext>
            </a:extLst>
          </p:cNvPr>
          <p:cNvCxnSpPr>
            <a:cxnSpLocks/>
          </p:cNvCxnSpPr>
          <p:nvPr/>
        </p:nvCxnSpPr>
        <p:spPr>
          <a:xfrm>
            <a:off x="2644575" y="5262664"/>
            <a:ext cx="0" cy="53072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29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a:xfrm>
            <a:off x="681415" y="20883"/>
            <a:ext cx="8180483" cy="1186868"/>
          </a:xfrm>
        </p:spPr>
        <p:txBody>
          <a:bodyPr>
            <a:normAutofit/>
          </a:bodyPr>
          <a:lstStyle/>
          <a:p>
            <a:r>
              <a:rPr lang="en-US" altLang="ko-KR" sz="2800">
                <a:latin typeface="Calibri"/>
                <a:ea typeface="맑은 고딕"/>
                <a:cs typeface="Calibri"/>
              </a:rPr>
              <a:t>Hypothesis – Is the increase in app ratings significant?</a:t>
            </a:r>
            <a:endParaRPr lang="ko-KR" altLang="en-US" sz="2800">
              <a:latin typeface="Calibri"/>
              <a:ea typeface="맑은 고딕"/>
              <a:cs typeface="Calibri"/>
            </a:endParaRPr>
          </a:p>
        </p:txBody>
      </p:sp>
      <p:sp>
        <p:nvSpPr>
          <p:cNvPr id="4" name="TextBox 3">
            <a:extLst>
              <a:ext uri="{FF2B5EF4-FFF2-40B4-BE49-F238E27FC236}">
                <a16:creationId xmlns:a16="http://schemas.microsoft.com/office/drawing/2014/main" id="{2564102C-4115-452D-A6BC-8BC449E04BE2}"/>
              </a:ext>
            </a:extLst>
          </p:cNvPr>
          <p:cNvSpPr txBox="1"/>
          <p:nvPr/>
        </p:nvSpPr>
        <p:spPr>
          <a:xfrm>
            <a:off x="623047" y="1503335"/>
            <a:ext cx="11186661" cy="369332"/>
          </a:xfrm>
          <a:prstGeom prst="rect">
            <a:avLst/>
          </a:prstGeom>
          <a:noFill/>
        </p:spPr>
        <p:txBody>
          <a:bodyPr wrap="square" rtlCol="0">
            <a:spAutoFit/>
          </a:bodyPr>
          <a:lstStyle/>
          <a:p>
            <a:endParaRPr lang="ko-KR" alt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024B0D4-4D57-49C2-B01C-D4411807BD85}"/>
              </a:ext>
            </a:extLst>
          </p:cNvPr>
          <p:cNvSpPr txBox="1"/>
          <p:nvPr/>
        </p:nvSpPr>
        <p:spPr>
          <a:xfrm>
            <a:off x="2471556" y="2631290"/>
            <a:ext cx="9612982" cy="1015663"/>
          </a:xfrm>
          <a:prstGeom prst="rect">
            <a:avLst/>
          </a:prstGeom>
          <a:noFill/>
        </p:spPr>
        <p:txBody>
          <a:bodyPr wrap="square" rtlCol="0">
            <a:spAutoFit/>
          </a:bodyPr>
          <a:lstStyle/>
          <a:p>
            <a:pPr algn="l"/>
            <a:r>
              <a:rPr lang="en-US" altLang="ko-KR" sz="2000">
                <a:solidFill>
                  <a:schemeClr val="bg1"/>
                </a:solidFill>
                <a:effectLst/>
                <a:latin typeface="Segoe UI" panose="020B0502040204020203" pitchFamily="34" charset="0"/>
              </a:rPr>
              <a:t>Frequent app-updates are not significantly increasing the ratings and users are talking about negative topics that the company should focus on upcoming updates.</a:t>
            </a:r>
            <a:br>
              <a:rPr lang="en-US" altLang="ko-KR" sz="2000">
                <a:solidFill>
                  <a:schemeClr val="bg1"/>
                </a:solidFill>
                <a:effectLst/>
                <a:latin typeface="Segoe UI" panose="020B0502040204020203" pitchFamily="34" charset="0"/>
              </a:rPr>
            </a:br>
            <a:endParaRPr lang="en-US" altLang="ko-KR" sz="2000">
              <a:solidFill>
                <a:schemeClr val="bg1"/>
              </a:solidFill>
              <a:effectLst/>
              <a:latin typeface="Segoe UI" panose="020B0502040204020203" pitchFamily="34" charset="0"/>
            </a:endParaRPr>
          </a:p>
        </p:txBody>
      </p:sp>
      <p:sp>
        <p:nvSpPr>
          <p:cNvPr id="8" name="TextBox 7">
            <a:extLst>
              <a:ext uri="{FF2B5EF4-FFF2-40B4-BE49-F238E27FC236}">
                <a16:creationId xmlns:a16="http://schemas.microsoft.com/office/drawing/2014/main" id="{C34C7728-CAD3-47F5-A5BA-AC765C209BEB}"/>
              </a:ext>
            </a:extLst>
          </p:cNvPr>
          <p:cNvSpPr txBox="1"/>
          <p:nvPr/>
        </p:nvSpPr>
        <p:spPr>
          <a:xfrm>
            <a:off x="2471556" y="4558335"/>
            <a:ext cx="9612982" cy="1015663"/>
          </a:xfrm>
          <a:prstGeom prst="rect">
            <a:avLst/>
          </a:prstGeom>
          <a:noFill/>
        </p:spPr>
        <p:txBody>
          <a:bodyPr wrap="square" rtlCol="0">
            <a:spAutoFit/>
          </a:bodyPr>
          <a:lstStyle/>
          <a:p>
            <a:pPr algn="l"/>
            <a:r>
              <a:rPr lang="en-US" altLang="ko-KR" sz="2000">
                <a:solidFill>
                  <a:schemeClr val="bg1"/>
                </a:solidFill>
                <a:effectLst/>
                <a:latin typeface="Segoe UI" panose="020B0502040204020203" pitchFamily="34" charset="0"/>
              </a:rPr>
              <a:t>With frequent app-updates in a given timeframe, average ratings are going higher, and it is worth investing money in frequent rollouts. Users are happy and talking about great features of Clubhouse</a:t>
            </a:r>
          </a:p>
        </p:txBody>
      </p:sp>
      <p:sp>
        <p:nvSpPr>
          <p:cNvPr id="9" name="Rectangle 8">
            <a:extLst>
              <a:ext uri="{FF2B5EF4-FFF2-40B4-BE49-F238E27FC236}">
                <a16:creationId xmlns:a16="http://schemas.microsoft.com/office/drawing/2014/main" id="{D772BE4C-7438-4D9D-B2ED-2DE1F8B88CE5}"/>
              </a:ext>
            </a:extLst>
          </p:cNvPr>
          <p:cNvSpPr/>
          <p:nvPr/>
        </p:nvSpPr>
        <p:spPr>
          <a:xfrm>
            <a:off x="2471556" y="2060765"/>
            <a:ext cx="4371344" cy="523220"/>
          </a:xfrm>
          <a:prstGeom prst="rect">
            <a:avLst/>
          </a:prstGeom>
          <a:noFill/>
        </p:spPr>
        <p:txBody>
          <a:bodyPr wrap="square" lIns="91440" tIns="45720" rIns="91440" bIns="45720" anchor="t">
            <a:spAutoFit/>
          </a:bodyPr>
          <a:lstStyle/>
          <a:p>
            <a:r>
              <a:rPr lang="en-US" altLang="ko-KR" sz="28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맑은 고딕"/>
                <a:cs typeface="Arial"/>
              </a:rPr>
              <a:t>H</a:t>
            </a:r>
            <a:r>
              <a:rPr lang="en-US" altLang="ko-KR" sz="2800" b="1" baseline="-250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맑은 고딕"/>
                <a:cs typeface="Arial"/>
              </a:rPr>
              <a:t>0</a:t>
            </a:r>
            <a:r>
              <a:rPr lang="en-US" altLang="ko-KR" sz="28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맑은 고딕"/>
                <a:cs typeface="Arial"/>
              </a:rPr>
              <a:t> : Null</a:t>
            </a:r>
            <a:r>
              <a:rPr lang="en-US" altLang="ko-KR"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맑은 고딕"/>
                <a:cs typeface="Arial"/>
              </a:rPr>
              <a:t> hypothesis</a:t>
            </a:r>
          </a:p>
        </p:txBody>
      </p:sp>
      <p:sp>
        <p:nvSpPr>
          <p:cNvPr id="10" name="Rectangle 9">
            <a:extLst>
              <a:ext uri="{FF2B5EF4-FFF2-40B4-BE49-F238E27FC236}">
                <a16:creationId xmlns:a16="http://schemas.microsoft.com/office/drawing/2014/main" id="{F9AF7235-B61D-4BEA-8C46-6C062A2BDCB2}"/>
              </a:ext>
            </a:extLst>
          </p:cNvPr>
          <p:cNvSpPr/>
          <p:nvPr/>
        </p:nvSpPr>
        <p:spPr>
          <a:xfrm>
            <a:off x="2471556" y="3932040"/>
            <a:ext cx="5229330" cy="523220"/>
          </a:xfrm>
          <a:prstGeom prst="rect">
            <a:avLst/>
          </a:prstGeom>
          <a:noFill/>
        </p:spPr>
        <p:txBody>
          <a:bodyPr wrap="square" lIns="91440" tIns="45720" rIns="91440" bIns="45720" anchor="t">
            <a:spAutoFit/>
          </a:bodyPr>
          <a:lstStyle/>
          <a:p>
            <a:r>
              <a:rPr 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cs typeface="Arial"/>
              </a:rPr>
              <a:t>H</a:t>
            </a:r>
            <a:r>
              <a:rPr lang="en-US" sz="2800" b="1" baseline="-250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cs typeface="Arial"/>
              </a:rPr>
              <a:t>1</a:t>
            </a:r>
            <a:r>
              <a:rPr 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cs typeface="Arial"/>
              </a:rPr>
              <a:t>:</a:t>
            </a:r>
            <a:r>
              <a:rPr lang="en-US" sz="28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맑은 고딕"/>
                <a:cs typeface="Arial"/>
              </a:rPr>
              <a:t> </a:t>
            </a:r>
            <a:r>
              <a:rPr lang="en-US" altLang="ko-KR" sz="28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a:ea typeface="맑은 고딕"/>
                <a:cs typeface="Arial"/>
              </a:rPr>
              <a:t>Alternative hypothesis</a:t>
            </a:r>
            <a:endParaRPr lang="ko-KR" altLang="en-US">
              <a:ea typeface="맑은 고딕"/>
            </a:endParaRPr>
          </a:p>
        </p:txBody>
      </p:sp>
      <p:pic>
        <p:nvPicPr>
          <p:cNvPr id="2" name="그림 4">
            <a:extLst>
              <a:ext uri="{FF2B5EF4-FFF2-40B4-BE49-F238E27FC236}">
                <a16:creationId xmlns:a16="http://schemas.microsoft.com/office/drawing/2014/main" id="{4E7CEA33-A574-449E-A530-0DAC9AD52AEF}"/>
              </a:ext>
            </a:extLst>
          </p:cNvPr>
          <p:cNvPicPr>
            <a:picLocks noChangeAspect="1"/>
          </p:cNvPicPr>
          <p:nvPr/>
        </p:nvPicPr>
        <p:blipFill>
          <a:blip r:embed="rId3"/>
          <a:stretch>
            <a:fillRect/>
          </a:stretch>
        </p:blipFill>
        <p:spPr>
          <a:xfrm>
            <a:off x="367322" y="2794198"/>
            <a:ext cx="1502508" cy="1972986"/>
          </a:xfrm>
          <a:prstGeom prst="rect">
            <a:avLst/>
          </a:prstGeom>
        </p:spPr>
      </p:pic>
      <p:cxnSp>
        <p:nvCxnSpPr>
          <p:cNvPr id="5" name="직선 화살표 연결선 4">
            <a:extLst>
              <a:ext uri="{FF2B5EF4-FFF2-40B4-BE49-F238E27FC236}">
                <a16:creationId xmlns:a16="http://schemas.microsoft.com/office/drawing/2014/main" id="{492B053A-FD54-49E4-A052-B143B2D85228}"/>
              </a:ext>
            </a:extLst>
          </p:cNvPr>
          <p:cNvCxnSpPr/>
          <p:nvPr/>
        </p:nvCxnSpPr>
        <p:spPr>
          <a:xfrm flipV="1">
            <a:off x="1858108" y="2870200"/>
            <a:ext cx="562707" cy="10687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D0C6908-70D5-4461-84E7-6BCAB0CD0CD5}"/>
              </a:ext>
            </a:extLst>
          </p:cNvPr>
          <p:cNvCxnSpPr>
            <a:cxnSpLocks/>
          </p:cNvCxnSpPr>
          <p:nvPr/>
        </p:nvCxnSpPr>
        <p:spPr>
          <a:xfrm>
            <a:off x="1858108" y="3919415"/>
            <a:ext cx="562707" cy="94370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41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044D7C1-B0EA-4D57-9C27-C00684563F67}"/>
              </a:ext>
            </a:extLst>
          </p:cNvPr>
          <p:cNvSpPr/>
          <p:nvPr/>
        </p:nvSpPr>
        <p:spPr>
          <a:xfrm>
            <a:off x="7373563" y="2500010"/>
            <a:ext cx="4023343" cy="2850203"/>
          </a:xfrm>
          <a:prstGeom prst="rect">
            <a:avLst/>
          </a:prstGeom>
          <a:solidFill>
            <a:srgbClr val="F9D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a:xfrm>
            <a:off x="156682" y="-72754"/>
            <a:ext cx="10515600" cy="1497145"/>
          </a:xfrm>
        </p:spPr>
        <p:txBody>
          <a:bodyPr>
            <a:noAutofit/>
          </a:bodyPr>
          <a:lstStyle/>
          <a:p>
            <a:r>
              <a:rPr lang="en-US" altLang="ko-KR" sz="2800"/>
              <a:t>   There is no significant increase in app ratings due to frequent </a:t>
            </a:r>
            <a:br>
              <a:rPr lang="en-US" altLang="ko-KR" sz="2800"/>
            </a:br>
            <a:r>
              <a:rPr lang="en-US" altLang="ko-KR" sz="2800"/>
              <a:t>    updates</a:t>
            </a:r>
            <a:endParaRPr lang="ko-KR" altLang="en-US" sz="2800"/>
          </a:p>
        </p:txBody>
      </p:sp>
      <p:sp>
        <p:nvSpPr>
          <p:cNvPr id="16" name="TextBox 15">
            <a:extLst>
              <a:ext uri="{FF2B5EF4-FFF2-40B4-BE49-F238E27FC236}">
                <a16:creationId xmlns:a16="http://schemas.microsoft.com/office/drawing/2014/main" id="{5735CE1A-4F59-48EC-85DD-2922F9CE39A9}"/>
              </a:ext>
            </a:extLst>
          </p:cNvPr>
          <p:cNvSpPr txBox="1"/>
          <p:nvPr/>
        </p:nvSpPr>
        <p:spPr>
          <a:xfrm>
            <a:off x="485965" y="6571273"/>
            <a:ext cx="5447071" cy="276999"/>
          </a:xfrm>
          <a:prstGeom prst="rect">
            <a:avLst/>
          </a:prstGeom>
          <a:noFill/>
        </p:spPr>
        <p:txBody>
          <a:bodyPr wrap="square" rtlCol="0">
            <a:spAutoFit/>
          </a:bodyPr>
          <a:lstStyle/>
          <a:p>
            <a:pPr algn="l"/>
            <a:r>
              <a:rPr lang="en-IN" sz="1200">
                <a:solidFill>
                  <a:schemeClr val="bg1"/>
                </a:solidFill>
                <a:latin typeface="Calibri" panose="020F0502020204030204" pitchFamily="34" charset="0"/>
                <a:cs typeface="Calibri" panose="020F0502020204030204" pitchFamily="34" charset="0"/>
              </a:rPr>
              <a:t>For credibility, only reviews with upvotes&gt;0 were considered</a:t>
            </a:r>
          </a:p>
        </p:txBody>
      </p:sp>
      <p:sp>
        <p:nvSpPr>
          <p:cNvPr id="2" name="Rectangle: Rounded Corners 1">
            <a:extLst>
              <a:ext uri="{FF2B5EF4-FFF2-40B4-BE49-F238E27FC236}">
                <a16:creationId xmlns:a16="http://schemas.microsoft.com/office/drawing/2014/main" id="{F9E438A4-AAF7-4C1E-A969-28EDA689BECC}"/>
              </a:ext>
            </a:extLst>
          </p:cNvPr>
          <p:cNvSpPr/>
          <p:nvPr/>
        </p:nvSpPr>
        <p:spPr>
          <a:xfrm>
            <a:off x="485965" y="2178994"/>
            <a:ext cx="6410946" cy="3424136"/>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3" name="Chart 12">
            <a:extLst>
              <a:ext uri="{FF2B5EF4-FFF2-40B4-BE49-F238E27FC236}">
                <a16:creationId xmlns:a16="http://schemas.microsoft.com/office/drawing/2014/main" id="{5130F330-04F6-480C-A16F-354DD4AE7CEE}"/>
              </a:ext>
            </a:extLst>
          </p:cNvPr>
          <p:cNvGraphicFramePr/>
          <p:nvPr>
            <p:extLst>
              <p:ext uri="{D42A27DB-BD31-4B8C-83A1-F6EECF244321}">
                <p14:modId xmlns:p14="http://schemas.microsoft.com/office/powerpoint/2010/main" val="477337707"/>
              </p:ext>
            </p:extLst>
          </p:nvPr>
        </p:nvGraphicFramePr>
        <p:xfrm>
          <a:off x="554478" y="2023352"/>
          <a:ext cx="5884814" cy="3629945"/>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651ACA0A-F943-4372-B901-D1AA67F85CDA}"/>
              </a:ext>
            </a:extLst>
          </p:cNvPr>
          <p:cNvCxnSpPr>
            <a:cxnSpLocks/>
          </p:cNvCxnSpPr>
          <p:nvPr/>
        </p:nvCxnSpPr>
        <p:spPr>
          <a:xfrm>
            <a:off x="4099129" y="2665377"/>
            <a:ext cx="0" cy="2435698"/>
          </a:xfrm>
          <a:prstGeom prst="line">
            <a:avLst/>
          </a:prstGeom>
          <a:ln w="19050">
            <a:solidFill>
              <a:schemeClr val="bg2">
                <a:lumMod val="75000"/>
              </a:schemeClr>
            </a:solidFill>
            <a:prstDash val="dash"/>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C8E43119-BDA2-46E9-867E-5BFFDD65F54D}"/>
              </a:ext>
            </a:extLst>
          </p:cNvPr>
          <p:cNvCxnSpPr>
            <a:cxnSpLocks/>
          </p:cNvCxnSpPr>
          <p:nvPr/>
        </p:nvCxnSpPr>
        <p:spPr>
          <a:xfrm>
            <a:off x="4162878" y="3302780"/>
            <a:ext cx="2058380"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3" name="Alternate Process 13">
            <a:extLst>
              <a:ext uri="{FF2B5EF4-FFF2-40B4-BE49-F238E27FC236}">
                <a16:creationId xmlns:a16="http://schemas.microsoft.com/office/drawing/2014/main" id="{6B014192-4D1E-4645-97E8-B9E260D80225}"/>
              </a:ext>
            </a:extLst>
          </p:cNvPr>
          <p:cNvSpPr/>
          <p:nvPr/>
        </p:nvSpPr>
        <p:spPr>
          <a:xfrm>
            <a:off x="1591616" y="3419269"/>
            <a:ext cx="1616413" cy="322813"/>
          </a:xfrm>
          <a:prstGeom prst="flowChartAlternateProcess">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IN" sz="1050">
                <a:solidFill>
                  <a:schemeClr val="bg1"/>
                </a:solidFill>
              </a:rPr>
              <a:t>Average Rating = 4.36 </a:t>
            </a:r>
          </a:p>
        </p:txBody>
      </p:sp>
      <p:cxnSp>
        <p:nvCxnSpPr>
          <p:cNvPr id="24" name="Straight Connector 23">
            <a:extLst>
              <a:ext uri="{FF2B5EF4-FFF2-40B4-BE49-F238E27FC236}">
                <a16:creationId xmlns:a16="http://schemas.microsoft.com/office/drawing/2014/main" id="{328E117D-D36A-4FB1-8DD5-13DCAB597AF1}"/>
              </a:ext>
            </a:extLst>
          </p:cNvPr>
          <p:cNvCxnSpPr>
            <a:cxnSpLocks/>
          </p:cNvCxnSpPr>
          <p:nvPr/>
        </p:nvCxnSpPr>
        <p:spPr>
          <a:xfrm>
            <a:off x="1733809" y="3726864"/>
            <a:ext cx="2316683"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9CA371E5-38F5-45A7-8999-2A354837F413}"/>
              </a:ext>
            </a:extLst>
          </p:cNvPr>
          <p:cNvSpPr/>
          <p:nvPr/>
        </p:nvSpPr>
        <p:spPr>
          <a:xfrm>
            <a:off x="4162878" y="3331942"/>
            <a:ext cx="164578" cy="365760"/>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a:p>
        </p:txBody>
      </p:sp>
      <p:sp>
        <p:nvSpPr>
          <p:cNvPr id="42" name="Parallelogram 41">
            <a:extLst>
              <a:ext uri="{FF2B5EF4-FFF2-40B4-BE49-F238E27FC236}">
                <a16:creationId xmlns:a16="http://schemas.microsoft.com/office/drawing/2014/main" id="{D1A20364-1A3E-4948-9C04-744C8163B0D4}"/>
              </a:ext>
            </a:extLst>
          </p:cNvPr>
          <p:cNvSpPr/>
          <p:nvPr/>
        </p:nvSpPr>
        <p:spPr>
          <a:xfrm>
            <a:off x="7373564" y="2052536"/>
            <a:ext cx="4142232" cy="447474"/>
          </a:xfrm>
          <a:prstGeom prst="parallelogram">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Is this increase significant?</a:t>
            </a:r>
          </a:p>
        </p:txBody>
      </p:sp>
      <p:sp>
        <p:nvSpPr>
          <p:cNvPr id="44" name="TextBox 43">
            <a:extLst>
              <a:ext uri="{FF2B5EF4-FFF2-40B4-BE49-F238E27FC236}">
                <a16:creationId xmlns:a16="http://schemas.microsoft.com/office/drawing/2014/main" id="{E5039E82-70D5-471F-BBB5-96258B444F62}"/>
              </a:ext>
            </a:extLst>
          </p:cNvPr>
          <p:cNvSpPr txBox="1"/>
          <p:nvPr/>
        </p:nvSpPr>
        <p:spPr>
          <a:xfrm>
            <a:off x="7398905" y="2986392"/>
            <a:ext cx="3748993" cy="2554545"/>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pPr marL="285750" indent="-285750" algn="l">
              <a:buFont typeface="Arial" panose="020B0604020202020204" pitchFamily="34" charset="0"/>
              <a:buChar char="•"/>
            </a:pPr>
            <a:r>
              <a:rPr lang="en-IN" sz="1600">
                <a:solidFill>
                  <a:schemeClr val="tx1"/>
                </a:solidFill>
                <a:latin typeface="Calibri" panose="020F0502020204030204" pitchFamily="34" charset="0"/>
                <a:cs typeface="Calibri" panose="020F0502020204030204" pitchFamily="34" charset="0"/>
              </a:rPr>
              <a:t>Results of t-test </a:t>
            </a:r>
            <a:r>
              <a:rPr lang="en-IN" sz="1600">
                <a:solidFill>
                  <a:schemeClr val="tx1"/>
                </a:solidFill>
                <a:latin typeface="Calibri" panose="020F0502020204030204" pitchFamily="34" charset="0"/>
                <a:cs typeface="Calibri" panose="020F0502020204030204" pitchFamily="34" charset="0"/>
                <a:sym typeface="Wingdings" panose="05000000000000000000" pitchFamily="2" charset="2"/>
              </a:rPr>
              <a:t>gave p</a:t>
            </a:r>
            <a:r>
              <a:rPr lang="en-IN" sz="1600">
                <a:solidFill>
                  <a:schemeClr val="tx1"/>
                </a:solidFill>
                <a:latin typeface="Calibri" panose="020F0502020204030204" pitchFamily="34" charset="0"/>
                <a:cs typeface="Calibri" panose="020F0502020204030204" pitchFamily="34" charset="0"/>
              </a:rPr>
              <a:t>-value = 0.683</a:t>
            </a:r>
          </a:p>
          <a:p>
            <a:pPr marL="285750" indent="-285750" algn="l">
              <a:buFont typeface="Arial" panose="020B0604020202020204" pitchFamily="34" charset="0"/>
              <a:buChar char="•"/>
            </a:pPr>
            <a:r>
              <a:rPr lang="en-IN" sz="1600">
                <a:solidFill>
                  <a:schemeClr val="tx1"/>
                </a:solidFill>
                <a:latin typeface="Calibri" panose="020F0502020204030204" pitchFamily="34" charset="0"/>
                <a:cs typeface="Calibri" panose="020F0502020204030204" pitchFamily="34" charset="0"/>
              </a:rPr>
              <a:t>Evidence is not sufficient to reject </a:t>
            </a:r>
          </a:p>
          <a:p>
            <a:pPr algn="l"/>
            <a:r>
              <a:rPr lang="en-IN" sz="1600">
                <a:solidFill>
                  <a:schemeClr val="tx1"/>
                </a:solidFill>
                <a:latin typeface="Calibri" panose="020F0502020204030204" pitchFamily="34" charset="0"/>
                <a:cs typeface="Calibri" panose="020F0502020204030204" pitchFamily="34" charset="0"/>
              </a:rPr>
              <a:t>      null hypothesis</a:t>
            </a:r>
          </a:p>
          <a:p>
            <a:pPr marL="285750" indent="-285750" algn="l">
              <a:buFont typeface="Arial" panose="020B0604020202020204" pitchFamily="34" charset="0"/>
              <a:buChar char="•"/>
            </a:pPr>
            <a:endParaRPr lang="en-IN" sz="160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600" b="1">
                <a:solidFill>
                  <a:srgbClr val="ED7D31"/>
                </a:solidFill>
                <a:latin typeface="Calibri" panose="020F0502020204030204" pitchFamily="34" charset="0"/>
                <a:cs typeface="Calibri" panose="020F0502020204030204" pitchFamily="34" charset="0"/>
              </a:rPr>
              <a:t>Counter-intuitive</a:t>
            </a:r>
            <a:r>
              <a:rPr lang="en-IN" sz="1600">
                <a:solidFill>
                  <a:schemeClr val="tx1"/>
                </a:solidFill>
                <a:latin typeface="Calibri" panose="020F0502020204030204" pitchFamily="34" charset="0"/>
                <a:cs typeface="Calibri" panose="020F0502020204030204" pitchFamily="34" charset="0"/>
              </a:rPr>
              <a:t> result: </a:t>
            </a:r>
          </a:p>
          <a:p>
            <a:r>
              <a:rPr lang="en-IN" sz="1600">
                <a:solidFill>
                  <a:schemeClr val="tx1"/>
                </a:solidFill>
                <a:latin typeface="Calibri" panose="020F0502020204030204" pitchFamily="34" charset="0"/>
                <a:cs typeface="Calibri" panose="020F0502020204030204" pitchFamily="34" charset="0"/>
              </a:rPr>
              <a:t>      App updates are not improving ratings!</a:t>
            </a:r>
          </a:p>
          <a:p>
            <a:pPr marL="285750" indent="-285750" algn="l">
              <a:buFontTx/>
              <a:buChar char="-"/>
            </a:pPr>
            <a:endParaRPr lang="en-IN" sz="1600">
              <a:solidFill>
                <a:schemeClr val="tx1"/>
              </a:solidFill>
              <a:latin typeface="Calibri" panose="020F0502020204030204" pitchFamily="34" charset="0"/>
              <a:cs typeface="Calibri" panose="020F0502020204030204" pitchFamily="34" charset="0"/>
            </a:endParaRPr>
          </a:p>
          <a:p>
            <a:pPr marL="285750" indent="-285750" algn="l">
              <a:buFontTx/>
              <a:buChar char="-"/>
            </a:pPr>
            <a:endParaRPr lang="en-IN" sz="1600">
              <a:solidFill>
                <a:schemeClr val="tx1"/>
              </a:solidFill>
              <a:latin typeface="Calibri" panose="020F0502020204030204" pitchFamily="34" charset="0"/>
              <a:cs typeface="Calibri" panose="020F0502020204030204" pitchFamily="34" charset="0"/>
            </a:endParaRPr>
          </a:p>
          <a:p>
            <a:pPr marL="285750" indent="-285750" algn="l">
              <a:buFontTx/>
              <a:buChar char="-"/>
            </a:pPr>
            <a:endParaRPr lang="en-IN" sz="1600">
              <a:solidFill>
                <a:schemeClr val="tx1"/>
              </a:solidFill>
              <a:latin typeface="Calibri" panose="020F0502020204030204" pitchFamily="34" charset="0"/>
              <a:cs typeface="Calibri" panose="020F0502020204030204" pitchFamily="34" charset="0"/>
            </a:endParaRPr>
          </a:p>
          <a:p>
            <a:pPr algn="l"/>
            <a:endParaRPr lang="en-IN" sz="1600">
              <a:solidFill>
                <a:schemeClr val="tx1"/>
              </a:solidFill>
              <a:latin typeface="Calibri" panose="020F0502020204030204" pitchFamily="34" charset="0"/>
              <a:cs typeface="Calibri" panose="020F0502020204030204" pitchFamily="34" charset="0"/>
            </a:endParaRPr>
          </a:p>
        </p:txBody>
      </p:sp>
      <p:sp>
        <p:nvSpPr>
          <p:cNvPr id="48" name="Alternate Process 34">
            <a:extLst>
              <a:ext uri="{FF2B5EF4-FFF2-40B4-BE49-F238E27FC236}">
                <a16:creationId xmlns:a16="http://schemas.microsoft.com/office/drawing/2014/main" id="{D9DF1BE5-351B-4885-A9BE-6A785BAC001F}"/>
              </a:ext>
            </a:extLst>
          </p:cNvPr>
          <p:cNvSpPr/>
          <p:nvPr/>
        </p:nvSpPr>
        <p:spPr>
          <a:xfrm>
            <a:off x="4671061" y="3031709"/>
            <a:ext cx="1636440" cy="277536"/>
          </a:xfrm>
          <a:prstGeom prst="flowChartAlternateProcess">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IN" sz="1050">
                <a:solidFill>
                  <a:schemeClr val="bg1"/>
                </a:solidFill>
              </a:rPr>
              <a:t>Average Rating = 4.47 </a:t>
            </a:r>
          </a:p>
        </p:txBody>
      </p:sp>
      <p:cxnSp>
        <p:nvCxnSpPr>
          <p:cNvPr id="49" name="Connector: Curved 48">
            <a:extLst>
              <a:ext uri="{FF2B5EF4-FFF2-40B4-BE49-F238E27FC236}">
                <a16:creationId xmlns:a16="http://schemas.microsoft.com/office/drawing/2014/main" id="{808AC8FD-BE48-44FC-8D51-72AECD20C349}"/>
              </a:ext>
            </a:extLst>
          </p:cNvPr>
          <p:cNvCxnSpPr>
            <a:cxnSpLocks/>
          </p:cNvCxnSpPr>
          <p:nvPr/>
        </p:nvCxnSpPr>
        <p:spPr>
          <a:xfrm flipV="1">
            <a:off x="4464996" y="2316314"/>
            <a:ext cx="2789677" cy="1198508"/>
          </a:xfrm>
          <a:prstGeom prst="curvedConnector3">
            <a:avLst>
              <a:gd name="adj1" fmla="val 10945"/>
            </a:avLst>
          </a:prstGeom>
          <a:ln w="28575">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401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605CF-E812-4EC1-99FC-29DB8B16E405}"/>
              </a:ext>
            </a:extLst>
          </p:cNvPr>
          <p:cNvSpPr>
            <a:spLocks noGrp="1"/>
          </p:cNvSpPr>
          <p:nvPr>
            <p:ph type="title"/>
          </p:nvPr>
        </p:nvSpPr>
        <p:spPr/>
        <p:txBody>
          <a:bodyPr/>
          <a:lstStyle/>
          <a:p>
            <a:r>
              <a:rPr lang="en-US" altLang="ko-KR"/>
              <a:t>User opinion has evolved over time</a:t>
            </a:r>
            <a:endParaRPr lang="ko-KR" altLang="en-US"/>
          </a:p>
        </p:txBody>
      </p:sp>
      <p:graphicFrame>
        <p:nvGraphicFramePr>
          <p:cNvPr id="5" name="Chart 4">
            <a:extLst>
              <a:ext uri="{FF2B5EF4-FFF2-40B4-BE49-F238E27FC236}">
                <a16:creationId xmlns:a16="http://schemas.microsoft.com/office/drawing/2014/main" id="{C5E1745D-C553-4F8E-80B9-3378BD676D80}"/>
              </a:ext>
            </a:extLst>
          </p:cNvPr>
          <p:cNvGraphicFramePr/>
          <p:nvPr>
            <p:extLst>
              <p:ext uri="{D42A27DB-BD31-4B8C-83A1-F6EECF244321}">
                <p14:modId xmlns:p14="http://schemas.microsoft.com/office/powerpoint/2010/main" val="1027177443"/>
              </p:ext>
            </p:extLst>
          </p:nvPr>
        </p:nvGraphicFramePr>
        <p:xfrm>
          <a:off x="1283447" y="3139670"/>
          <a:ext cx="9855200" cy="963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6FD1866D-29E8-487A-9B1A-FDDD720E3EC0}"/>
              </a:ext>
            </a:extLst>
          </p:cNvPr>
          <p:cNvGraphicFramePr/>
          <p:nvPr>
            <p:extLst>
              <p:ext uri="{D42A27DB-BD31-4B8C-83A1-F6EECF244321}">
                <p14:modId xmlns:p14="http://schemas.microsoft.com/office/powerpoint/2010/main" val="3840377682"/>
              </p:ext>
            </p:extLst>
          </p:nvPr>
        </p:nvGraphicFramePr>
        <p:xfrm>
          <a:off x="1283447" y="4008434"/>
          <a:ext cx="9855200" cy="689884"/>
        </p:xfrm>
        <a:graphic>
          <a:graphicData uri="http://schemas.openxmlformats.org/drawingml/2006/chart">
            <c:chart xmlns:c="http://schemas.openxmlformats.org/drawingml/2006/chart" xmlns:r="http://schemas.openxmlformats.org/officeDocument/2006/relationships" r:id="rId4"/>
          </a:graphicData>
        </a:graphic>
      </p:graphicFrame>
      <p:sp>
        <p:nvSpPr>
          <p:cNvPr id="7" name="Arrow: Up 6">
            <a:extLst>
              <a:ext uri="{FF2B5EF4-FFF2-40B4-BE49-F238E27FC236}">
                <a16:creationId xmlns:a16="http://schemas.microsoft.com/office/drawing/2014/main" id="{02062460-F59E-4315-93C6-56381370D337}"/>
              </a:ext>
            </a:extLst>
          </p:cNvPr>
          <p:cNvSpPr/>
          <p:nvPr/>
        </p:nvSpPr>
        <p:spPr>
          <a:xfrm>
            <a:off x="894704" y="2370564"/>
            <a:ext cx="424458" cy="1315203"/>
          </a:xfrm>
          <a:prstGeom prst="upArrow">
            <a:avLst>
              <a:gd name="adj1" fmla="val 54925"/>
              <a:gd name="adj2" fmla="val 3708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D6DBFD9-01A6-4FBA-B18E-32EB6B89E335}"/>
              </a:ext>
            </a:extLst>
          </p:cNvPr>
          <p:cNvSpPr txBox="1"/>
          <p:nvPr/>
        </p:nvSpPr>
        <p:spPr>
          <a:xfrm rot="16200000">
            <a:off x="488519" y="2910796"/>
            <a:ext cx="1211678" cy="338554"/>
          </a:xfrm>
          <a:prstGeom prst="rect">
            <a:avLst/>
          </a:prstGeom>
          <a:noFill/>
        </p:spPr>
        <p:txBody>
          <a:bodyPr wrap="square" rtlCol="0">
            <a:spAutoFit/>
          </a:bodyPr>
          <a:lstStyle/>
          <a:p>
            <a:pPr algn="ctr"/>
            <a:r>
              <a:rPr lang="en-IN" sz="1600">
                <a:latin typeface="Calibri" panose="020F0502020204030204" pitchFamily="34" charset="0"/>
                <a:cs typeface="Calibri" panose="020F0502020204030204" pitchFamily="34" charset="0"/>
              </a:rPr>
              <a:t>+</a:t>
            </a:r>
            <a:r>
              <a:rPr lang="en-IN" sz="1600" err="1">
                <a:latin typeface="Calibri" panose="020F0502020204030204" pitchFamily="34" charset="0"/>
                <a:cs typeface="Calibri" panose="020F0502020204030204" pitchFamily="34" charset="0"/>
              </a:rPr>
              <a:t>ve</a:t>
            </a:r>
            <a:r>
              <a:rPr lang="en-IN" sz="1600">
                <a:latin typeface="Calibri" panose="020F0502020204030204" pitchFamily="34" charset="0"/>
                <a:cs typeface="Calibri" panose="020F0502020204030204" pitchFamily="34" charset="0"/>
              </a:rPr>
              <a:t> reviews </a:t>
            </a:r>
          </a:p>
        </p:txBody>
      </p:sp>
      <p:sp>
        <p:nvSpPr>
          <p:cNvPr id="9" name="Arrow: Up 8">
            <a:extLst>
              <a:ext uri="{FF2B5EF4-FFF2-40B4-BE49-F238E27FC236}">
                <a16:creationId xmlns:a16="http://schemas.microsoft.com/office/drawing/2014/main" id="{CA4B6000-DEAB-49CC-964A-49F7BFCE5143}"/>
              </a:ext>
            </a:extLst>
          </p:cNvPr>
          <p:cNvSpPr/>
          <p:nvPr/>
        </p:nvSpPr>
        <p:spPr>
          <a:xfrm flipV="1">
            <a:off x="897372" y="4149516"/>
            <a:ext cx="424458" cy="1315203"/>
          </a:xfrm>
          <a:prstGeom prst="upArrow">
            <a:avLst>
              <a:gd name="adj1" fmla="val 54925"/>
              <a:gd name="adj2" fmla="val 3708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7192A52-A167-44E3-8429-3EE2FFC7EEE5}"/>
              </a:ext>
            </a:extLst>
          </p:cNvPr>
          <p:cNvSpPr txBox="1"/>
          <p:nvPr/>
        </p:nvSpPr>
        <p:spPr>
          <a:xfrm rot="16200000">
            <a:off x="501988" y="4569679"/>
            <a:ext cx="1171603" cy="338554"/>
          </a:xfrm>
          <a:prstGeom prst="rect">
            <a:avLst/>
          </a:prstGeom>
          <a:noFill/>
        </p:spPr>
        <p:txBody>
          <a:bodyPr wrap="none" rtlCol="0">
            <a:spAutoFit/>
          </a:bodyPr>
          <a:lstStyle/>
          <a:p>
            <a:pPr algn="ctr"/>
            <a:r>
              <a:rPr lang="en-IN" sz="1600">
                <a:latin typeface="Calibri" panose="020F0502020204030204" pitchFamily="34" charset="0"/>
                <a:cs typeface="Calibri" panose="020F0502020204030204" pitchFamily="34" charset="0"/>
              </a:rPr>
              <a:t>-</a:t>
            </a:r>
            <a:r>
              <a:rPr lang="en-IN" sz="1600" err="1">
                <a:latin typeface="Calibri" panose="020F0502020204030204" pitchFamily="34" charset="0"/>
                <a:cs typeface="Calibri" panose="020F0502020204030204" pitchFamily="34" charset="0"/>
              </a:rPr>
              <a:t>ve</a:t>
            </a:r>
            <a:r>
              <a:rPr lang="en-IN" sz="1600">
                <a:latin typeface="Calibri" panose="020F0502020204030204" pitchFamily="34" charset="0"/>
                <a:cs typeface="Calibri" panose="020F0502020204030204" pitchFamily="34" charset="0"/>
              </a:rPr>
              <a:t> reviews </a:t>
            </a:r>
          </a:p>
        </p:txBody>
      </p:sp>
      <p:cxnSp>
        <p:nvCxnSpPr>
          <p:cNvPr id="11" name="Straight Connector 10">
            <a:extLst>
              <a:ext uri="{FF2B5EF4-FFF2-40B4-BE49-F238E27FC236}">
                <a16:creationId xmlns:a16="http://schemas.microsoft.com/office/drawing/2014/main" id="{5CB49EE6-3026-45C8-9151-4C573C24C045}"/>
              </a:ext>
            </a:extLst>
          </p:cNvPr>
          <p:cNvCxnSpPr>
            <a:cxnSpLocks/>
          </p:cNvCxnSpPr>
          <p:nvPr/>
        </p:nvCxnSpPr>
        <p:spPr>
          <a:xfrm>
            <a:off x="5019148" y="3250509"/>
            <a:ext cx="0" cy="66155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ED7F0EE8-C9F3-401D-99F7-81F3BD459421}"/>
              </a:ext>
            </a:extLst>
          </p:cNvPr>
          <p:cNvGrpSpPr/>
          <p:nvPr/>
        </p:nvGrpSpPr>
        <p:grpSpPr>
          <a:xfrm>
            <a:off x="4555719" y="2799233"/>
            <a:ext cx="926856" cy="430887"/>
            <a:chOff x="4284062" y="1553020"/>
            <a:chExt cx="926856" cy="430887"/>
          </a:xfrm>
        </p:grpSpPr>
        <p:sp>
          <p:nvSpPr>
            <p:cNvPr id="12" name="TextBox 11">
              <a:extLst>
                <a:ext uri="{FF2B5EF4-FFF2-40B4-BE49-F238E27FC236}">
                  <a16:creationId xmlns:a16="http://schemas.microsoft.com/office/drawing/2014/main" id="{1675F40C-0C0F-4844-98E8-919C6852E5A1}"/>
                </a:ext>
              </a:extLst>
            </p:cNvPr>
            <p:cNvSpPr txBox="1"/>
            <p:nvPr/>
          </p:nvSpPr>
          <p:spPr>
            <a:xfrm>
              <a:off x="4284062" y="1553020"/>
              <a:ext cx="926856" cy="430887"/>
            </a:xfrm>
            <a:prstGeom prst="rect">
              <a:avLst/>
            </a:prstGeom>
            <a:noFill/>
          </p:spPr>
          <p:txBody>
            <a:bodyPr wrap="none" rtlCol="0">
              <a:spAutoFit/>
            </a:bodyPr>
            <a:lstStyle/>
            <a:p>
              <a:pPr algn="ctr"/>
              <a:r>
                <a:rPr lang="en-IN" sz="1100">
                  <a:solidFill>
                    <a:schemeClr val="bg1"/>
                  </a:solidFill>
                  <a:latin typeface="Calibri" panose="020F0502020204030204" pitchFamily="34" charset="0"/>
                  <a:cs typeface="Calibri" panose="020F0502020204030204" pitchFamily="34" charset="0"/>
                </a:rPr>
                <a:t>CH becomes </a:t>
              </a:r>
            </a:p>
            <a:p>
              <a:pPr algn="ctr"/>
              <a:r>
                <a:rPr lang="en-IN" sz="1100">
                  <a:solidFill>
                    <a:schemeClr val="bg1"/>
                  </a:solidFill>
                  <a:latin typeface="Calibri" panose="020F0502020204030204" pitchFamily="34" charset="0"/>
                  <a:cs typeface="Calibri" panose="020F0502020204030204" pitchFamily="34" charset="0"/>
                </a:rPr>
                <a:t>open to all</a:t>
              </a:r>
            </a:p>
          </p:txBody>
        </p:sp>
        <p:sp>
          <p:nvSpPr>
            <p:cNvPr id="13" name="Rectangle: Rounded Corners 12">
              <a:extLst>
                <a:ext uri="{FF2B5EF4-FFF2-40B4-BE49-F238E27FC236}">
                  <a16:creationId xmlns:a16="http://schemas.microsoft.com/office/drawing/2014/main" id="{9F134B09-26CB-45F0-B36F-B636BC40D2DE}"/>
                </a:ext>
              </a:extLst>
            </p:cNvPr>
            <p:cNvSpPr/>
            <p:nvPr/>
          </p:nvSpPr>
          <p:spPr>
            <a:xfrm>
              <a:off x="4331855" y="1569475"/>
              <a:ext cx="812799" cy="412884"/>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2C1D8934-B0CD-4F20-8BED-C1DCF7666E52}"/>
              </a:ext>
            </a:extLst>
          </p:cNvPr>
          <p:cNvGrpSpPr/>
          <p:nvPr/>
        </p:nvGrpSpPr>
        <p:grpSpPr>
          <a:xfrm>
            <a:off x="1934016" y="1976734"/>
            <a:ext cx="1629930" cy="652484"/>
            <a:chOff x="1494532" y="1622720"/>
            <a:chExt cx="1629930" cy="652484"/>
          </a:xfrm>
        </p:grpSpPr>
        <p:sp>
          <p:nvSpPr>
            <p:cNvPr id="14" name="Rectangle: Diagonal Corners Rounded 13">
              <a:extLst>
                <a:ext uri="{FF2B5EF4-FFF2-40B4-BE49-F238E27FC236}">
                  <a16:creationId xmlns:a16="http://schemas.microsoft.com/office/drawing/2014/main" id="{E081A6EC-66E4-4815-80B3-1E9DE0D3F81D}"/>
                </a:ext>
              </a:extLst>
            </p:cNvPr>
            <p:cNvSpPr/>
            <p:nvPr/>
          </p:nvSpPr>
          <p:spPr>
            <a:xfrm>
              <a:off x="1538792" y="1861179"/>
              <a:ext cx="1585669" cy="397164"/>
            </a:xfrm>
            <a:prstGeom prst="round2DiagRect">
              <a:avLst/>
            </a:prstGeom>
            <a:solidFill>
              <a:schemeClr val="accent6">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descr="A person smiling for the camera&#10;&#10;Description automatically generated with medium confidence">
              <a:extLst>
                <a:ext uri="{FF2B5EF4-FFF2-40B4-BE49-F238E27FC236}">
                  <a16:creationId xmlns:a16="http://schemas.microsoft.com/office/drawing/2014/main" id="{F6953714-85AA-440B-82AE-8B2ED262D24B}"/>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tretch>
              <a:fillRect/>
            </a:stretch>
          </p:blipFill>
          <p:spPr>
            <a:xfrm flipH="1">
              <a:off x="1494532" y="1681280"/>
              <a:ext cx="347126" cy="347126"/>
            </a:xfrm>
            <a:prstGeom prst="rect">
              <a:avLst/>
            </a:prstGeom>
          </p:spPr>
        </p:pic>
        <p:sp>
          <p:nvSpPr>
            <p:cNvPr id="16" name="Star: 5 Points 15">
              <a:extLst>
                <a:ext uri="{FF2B5EF4-FFF2-40B4-BE49-F238E27FC236}">
                  <a16:creationId xmlns:a16="http://schemas.microsoft.com/office/drawing/2014/main" id="{BDCAD5F1-6E28-4133-BC5E-4D0ED56BA81D}"/>
                </a:ext>
              </a:extLst>
            </p:cNvPr>
            <p:cNvSpPr/>
            <p:nvPr/>
          </p:nvSpPr>
          <p:spPr>
            <a:xfrm>
              <a:off x="1915549" y="1634015"/>
              <a:ext cx="158952" cy="200285"/>
            </a:xfrm>
            <a:prstGeom prst="star5">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Star: 5 Points 16">
              <a:extLst>
                <a:ext uri="{FF2B5EF4-FFF2-40B4-BE49-F238E27FC236}">
                  <a16:creationId xmlns:a16="http://schemas.microsoft.com/office/drawing/2014/main" id="{47D74AD2-250F-43DB-B231-11BE9C34702D}"/>
                </a:ext>
              </a:extLst>
            </p:cNvPr>
            <p:cNvSpPr/>
            <p:nvPr/>
          </p:nvSpPr>
          <p:spPr>
            <a:xfrm>
              <a:off x="2148392" y="1627954"/>
              <a:ext cx="158952" cy="200285"/>
            </a:xfrm>
            <a:prstGeom prst="star5">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Star: 5 Points 17">
              <a:extLst>
                <a:ext uri="{FF2B5EF4-FFF2-40B4-BE49-F238E27FC236}">
                  <a16:creationId xmlns:a16="http://schemas.microsoft.com/office/drawing/2014/main" id="{CEA51355-D44E-4E24-A68C-B5D1EC2372C7}"/>
                </a:ext>
              </a:extLst>
            </p:cNvPr>
            <p:cNvSpPr/>
            <p:nvPr/>
          </p:nvSpPr>
          <p:spPr>
            <a:xfrm>
              <a:off x="2387570" y="1628781"/>
              <a:ext cx="158952" cy="200285"/>
            </a:xfrm>
            <a:prstGeom prst="star5">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Star: 5 Points 18">
              <a:extLst>
                <a:ext uri="{FF2B5EF4-FFF2-40B4-BE49-F238E27FC236}">
                  <a16:creationId xmlns:a16="http://schemas.microsoft.com/office/drawing/2014/main" id="{83080DA7-86AC-463F-971B-BFF92593BF5F}"/>
                </a:ext>
              </a:extLst>
            </p:cNvPr>
            <p:cNvSpPr/>
            <p:nvPr/>
          </p:nvSpPr>
          <p:spPr>
            <a:xfrm>
              <a:off x="2620413" y="1622720"/>
              <a:ext cx="158952" cy="200285"/>
            </a:xfrm>
            <a:prstGeom prst="star5">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8B5A7EF4-35C4-4F90-8128-97B88B3CB31A}"/>
                </a:ext>
              </a:extLst>
            </p:cNvPr>
            <p:cNvSpPr txBox="1"/>
            <p:nvPr/>
          </p:nvSpPr>
          <p:spPr>
            <a:xfrm>
              <a:off x="1893035" y="1844317"/>
              <a:ext cx="1231427" cy="430887"/>
            </a:xfrm>
            <a:prstGeom prst="rect">
              <a:avLst/>
            </a:prstGeom>
            <a:noFill/>
          </p:spPr>
          <p:txBody>
            <a:bodyPr wrap="none" rtlCol="0">
              <a:spAutoFit/>
            </a:bodyPr>
            <a:lstStyle/>
            <a:p>
              <a:pPr algn="l"/>
              <a:r>
                <a:rPr lang="en-IN" sz="1100">
                  <a:latin typeface="Calibri" panose="020F0502020204030204" pitchFamily="34" charset="0"/>
                  <a:cs typeface="Calibri" panose="020F0502020204030204" pitchFamily="34" charset="0"/>
                </a:rPr>
                <a:t>..the voice quality </a:t>
              </a:r>
            </a:p>
            <a:p>
              <a:pPr algn="l"/>
              <a:r>
                <a:rPr lang="en-IN" sz="1100">
                  <a:latin typeface="Calibri" panose="020F0502020204030204" pitchFamily="34" charset="0"/>
                  <a:cs typeface="Calibri" panose="020F0502020204030204" pitchFamily="34" charset="0"/>
                </a:rPr>
                <a:t>is great…</a:t>
              </a:r>
            </a:p>
          </p:txBody>
        </p:sp>
      </p:grpSp>
      <p:grpSp>
        <p:nvGrpSpPr>
          <p:cNvPr id="29" name="Group 28">
            <a:extLst>
              <a:ext uri="{FF2B5EF4-FFF2-40B4-BE49-F238E27FC236}">
                <a16:creationId xmlns:a16="http://schemas.microsoft.com/office/drawing/2014/main" id="{C8F96839-6F29-4716-8997-FACF45ADAC08}"/>
              </a:ext>
            </a:extLst>
          </p:cNvPr>
          <p:cNvGrpSpPr/>
          <p:nvPr/>
        </p:nvGrpSpPr>
        <p:grpSpPr>
          <a:xfrm>
            <a:off x="2078812" y="4954224"/>
            <a:ext cx="1725152" cy="1042060"/>
            <a:chOff x="1569572" y="5056890"/>
            <a:chExt cx="1725152" cy="1042060"/>
          </a:xfrm>
        </p:grpSpPr>
        <p:grpSp>
          <p:nvGrpSpPr>
            <p:cNvPr id="21" name="Group 20">
              <a:extLst>
                <a:ext uri="{FF2B5EF4-FFF2-40B4-BE49-F238E27FC236}">
                  <a16:creationId xmlns:a16="http://schemas.microsoft.com/office/drawing/2014/main" id="{44161880-57B4-47BE-AFC5-3F86F1D38ECF}"/>
                </a:ext>
              </a:extLst>
            </p:cNvPr>
            <p:cNvGrpSpPr/>
            <p:nvPr/>
          </p:nvGrpSpPr>
          <p:grpSpPr>
            <a:xfrm>
              <a:off x="1624990" y="5056890"/>
              <a:ext cx="1585669" cy="647250"/>
              <a:chOff x="1538792" y="1627954"/>
              <a:chExt cx="1585669" cy="647250"/>
            </a:xfrm>
          </p:grpSpPr>
          <p:sp>
            <p:nvSpPr>
              <p:cNvPr id="22" name="Rectangle: Diagonal Corners Rounded 21">
                <a:extLst>
                  <a:ext uri="{FF2B5EF4-FFF2-40B4-BE49-F238E27FC236}">
                    <a16:creationId xmlns:a16="http://schemas.microsoft.com/office/drawing/2014/main" id="{92B9BA4C-5CC2-43ED-8005-60B46CEAA5CF}"/>
                  </a:ext>
                </a:extLst>
              </p:cNvPr>
              <p:cNvSpPr/>
              <p:nvPr/>
            </p:nvSpPr>
            <p:spPr>
              <a:xfrm>
                <a:off x="1538792" y="1861179"/>
                <a:ext cx="1585669" cy="397164"/>
              </a:xfrm>
              <a:prstGeom prst="round2DiagRect">
                <a:avLst/>
              </a:prstGeom>
              <a:solidFill>
                <a:srgbClr val="FF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Star: 5 Points 23">
                <a:extLst>
                  <a:ext uri="{FF2B5EF4-FFF2-40B4-BE49-F238E27FC236}">
                    <a16:creationId xmlns:a16="http://schemas.microsoft.com/office/drawing/2014/main" id="{452F3428-ED0E-43EE-A142-584E8B780F05}"/>
                  </a:ext>
                </a:extLst>
              </p:cNvPr>
              <p:cNvSpPr/>
              <p:nvPr/>
            </p:nvSpPr>
            <p:spPr>
              <a:xfrm>
                <a:off x="1915549" y="1634015"/>
                <a:ext cx="158952" cy="200285"/>
              </a:xfrm>
              <a:prstGeom prst="star5">
                <a:avLst/>
              </a:prstGeom>
              <a:solidFill>
                <a:srgbClr val="FF6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Star: 5 Points 24">
                <a:extLst>
                  <a:ext uri="{FF2B5EF4-FFF2-40B4-BE49-F238E27FC236}">
                    <a16:creationId xmlns:a16="http://schemas.microsoft.com/office/drawing/2014/main" id="{AF331B55-EF89-4B7E-9D0B-4B94493C24A2}"/>
                  </a:ext>
                </a:extLst>
              </p:cNvPr>
              <p:cNvSpPr/>
              <p:nvPr/>
            </p:nvSpPr>
            <p:spPr>
              <a:xfrm>
                <a:off x="2148392" y="1627954"/>
                <a:ext cx="158952" cy="200285"/>
              </a:xfrm>
              <a:prstGeom prst="star5">
                <a:avLst/>
              </a:prstGeom>
              <a:solidFill>
                <a:srgbClr val="FF6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A4187BA6-3140-4262-93BB-50F9C411B96E}"/>
                  </a:ext>
                </a:extLst>
              </p:cNvPr>
              <p:cNvSpPr txBox="1"/>
              <p:nvPr/>
            </p:nvSpPr>
            <p:spPr>
              <a:xfrm>
                <a:off x="1800672" y="1844317"/>
                <a:ext cx="1313180" cy="430887"/>
              </a:xfrm>
              <a:prstGeom prst="rect">
                <a:avLst/>
              </a:prstGeom>
              <a:noFill/>
            </p:spPr>
            <p:txBody>
              <a:bodyPr wrap="none" rtlCol="0">
                <a:spAutoFit/>
              </a:bodyPr>
              <a:lstStyle/>
              <a:p>
                <a:pPr algn="l"/>
                <a:r>
                  <a:rPr lang="en-IN" sz="1100">
                    <a:latin typeface="Calibri" panose="020F0502020204030204" pitchFamily="34" charset="0"/>
                    <a:cs typeface="Calibri" panose="020F0502020204030204" pitchFamily="34" charset="0"/>
                  </a:rPr>
                  <a:t>..can’t connect my</a:t>
                </a:r>
              </a:p>
              <a:p>
                <a:pPr algn="l"/>
                <a:r>
                  <a:rPr lang="en-IN" sz="1100">
                    <a:latin typeface="Calibri" panose="020F0502020204030204" pitchFamily="34" charset="0"/>
                    <a:cs typeface="Calibri" panose="020F0502020204030204" pitchFamily="34" charset="0"/>
                  </a:rPr>
                  <a:t>Instagram account..</a:t>
                </a:r>
              </a:p>
            </p:txBody>
          </p:sp>
        </p:grpSp>
        <p:pic>
          <p:nvPicPr>
            <p:cNvPr id="30" name="Picture 29" descr="A person smiling for the camera&#10;&#10;Description automatically generated with low confidence">
              <a:extLst>
                <a:ext uri="{FF2B5EF4-FFF2-40B4-BE49-F238E27FC236}">
                  <a16:creationId xmlns:a16="http://schemas.microsoft.com/office/drawing/2014/main" id="{C6412269-7CCA-4731-BA3E-71260927C1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6673" y="5059900"/>
              <a:ext cx="347472" cy="347472"/>
            </a:xfrm>
            <a:prstGeom prst="rect">
              <a:avLst/>
            </a:prstGeom>
          </p:spPr>
        </p:pic>
        <p:sp>
          <p:nvSpPr>
            <p:cNvPr id="31" name="TextBox 30">
              <a:extLst>
                <a:ext uri="{FF2B5EF4-FFF2-40B4-BE49-F238E27FC236}">
                  <a16:creationId xmlns:a16="http://schemas.microsoft.com/office/drawing/2014/main" id="{4DCFF6DC-708F-43C7-93D6-7A4EC326167B}"/>
                </a:ext>
              </a:extLst>
            </p:cNvPr>
            <p:cNvSpPr txBox="1"/>
            <p:nvPr/>
          </p:nvSpPr>
          <p:spPr>
            <a:xfrm>
              <a:off x="1569572" y="5698840"/>
              <a:ext cx="1725152" cy="400110"/>
            </a:xfrm>
            <a:prstGeom prst="rect">
              <a:avLst/>
            </a:prstGeom>
            <a:noFill/>
          </p:spPr>
          <p:txBody>
            <a:bodyPr wrap="none" rtlCol="0">
              <a:spAutoFit/>
            </a:bodyPr>
            <a:lstStyle/>
            <a:p>
              <a:pPr algn="l"/>
              <a:r>
                <a:rPr lang="en-IN" sz="1000">
                  <a:solidFill>
                    <a:schemeClr val="bg1"/>
                  </a:solidFill>
                  <a:latin typeface="Calibri" panose="020F0502020204030204" pitchFamily="34" charset="0"/>
                  <a:cs typeface="Calibri" panose="020F0502020204030204" pitchFamily="34" charset="0"/>
                </a:rPr>
                <a:t>* CH added Insta and Twitter </a:t>
              </a:r>
            </a:p>
            <a:p>
              <a:pPr algn="l"/>
              <a:r>
                <a:rPr lang="en-IN" sz="1000">
                  <a:solidFill>
                    <a:schemeClr val="bg1"/>
                  </a:solidFill>
                  <a:latin typeface="Calibri" panose="020F0502020204030204" pitchFamily="34" charset="0"/>
                  <a:cs typeface="Calibri" panose="020F0502020204030204" pitchFamily="34" charset="0"/>
                </a:rPr>
                <a:t>support Jun-21</a:t>
              </a:r>
            </a:p>
          </p:txBody>
        </p:sp>
      </p:grpSp>
      <p:grpSp>
        <p:nvGrpSpPr>
          <p:cNvPr id="41" name="Group 40">
            <a:extLst>
              <a:ext uri="{FF2B5EF4-FFF2-40B4-BE49-F238E27FC236}">
                <a16:creationId xmlns:a16="http://schemas.microsoft.com/office/drawing/2014/main" id="{4D144D47-880C-4F52-9320-20659FF11400}"/>
              </a:ext>
            </a:extLst>
          </p:cNvPr>
          <p:cNvGrpSpPr/>
          <p:nvPr/>
        </p:nvGrpSpPr>
        <p:grpSpPr>
          <a:xfrm>
            <a:off x="8593362" y="4994915"/>
            <a:ext cx="2055413" cy="641189"/>
            <a:chOff x="1538792" y="1634015"/>
            <a:chExt cx="2055413" cy="641189"/>
          </a:xfrm>
        </p:grpSpPr>
        <p:sp>
          <p:nvSpPr>
            <p:cNvPr id="42" name="Rectangle: Diagonal Corners Rounded 41">
              <a:extLst>
                <a:ext uri="{FF2B5EF4-FFF2-40B4-BE49-F238E27FC236}">
                  <a16:creationId xmlns:a16="http://schemas.microsoft.com/office/drawing/2014/main" id="{3AF5C835-134C-480C-9539-0338A211FFC7}"/>
                </a:ext>
              </a:extLst>
            </p:cNvPr>
            <p:cNvSpPr/>
            <p:nvPr/>
          </p:nvSpPr>
          <p:spPr>
            <a:xfrm>
              <a:off x="1538792" y="1861179"/>
              <a:ext cx="2007722" cy="397164"/>
            </a:xfrm>
            <a:prstGeom prst="round2DiagRect">
              <a:avLst/>
            </a:prstGeom>
            <a:solidFill>
              <a:srgbClr val="FF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Star: 5 Points 42">
              <a:extLst>
                <a:ext uri="{FF2B5EF4-FFF2-40B4-BE49-F238E27FC236}">
                  <a16:creationId xmlns:a16="http://schemas.microsoft.com/office/drawing/2014/main" id="{6D62B382-AE40-49BD-B5FA-E729B7814FCE}"/>
                </a:ext>
              </a:extLst>
            </p:cNvPr>
            <p:cNvSpPr/>
            <p:nvPr/>
          </p:nvSpPr>
          <p:spPr>
            <a:xfrm>
              <a:off x="1915549" y="1634015"/>
              <a:ext cx="158952" cy="200285"/>
            </a:xfrm>
            <a:prstGeom prst="star5">
              <a:avLst/>
            </a:prstGeom>
            <a:solidFill>
              <a:srgbClr val="FF6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04E49356-A326-4A70-8024-405CB852F63B}"/>
                </a:ext>
              </a:extLst>
            </p:cNvPr>
            <p:cNvSpPr txBox="1"/>
            <p:nvPr/>
          </p:nvSpPr>
          <p:spPr>
            <a:xfrm>
              <a:off x="1752034" y="1844317"/>
              <a:ext cx="1842171" cy="430887"/>
            </a:xfrm>
            <a:prstGeom prst="rect">
              <a:avLst/>
            </a:prstGeom>
            <a:noFill/>
          </p:spPr>
          <p:txBody>
            <a:bodyPr wrap="none" rtlCol="0">
              <a:spAutoFit/>
            </a:bodyPr>
            <a:lstStyle/>
            <a:p>
              <a:pPr algn="l"/>
              <a:r>
                <a:rPr lang="en-IN" sz="1100">
                  <a:latin typeface="Calibri" panose="020F0502020204030204" pitchFamily="34" charset="0"/>
                  <a:cs typeface="Calibri" panose="020F0502020204030204" pitchFamily="34" charset="0"/>
                </a:rPr>
                <a:t>..I don’t get recommended </a:t>
              </a:r>
            </a:p>
            <a:p>
              <a:pPr algn="l"/>
              <a:r>
                <a:rPr lang="en-IN" sz="1100">
                  <a:latin typeface="Calibri" panose="020F0502020204030204" pitchFamily="34" charset="0"/>
                  <a:cs typeface="Calibri" panose="020F0502020204030204" pitchFamily="34" charset="0"/>
                </a:rPr>
                <a:t>the rooms I’m interested in…</a:t>
              </a:r>
            </a:p>
          </p:txBody>
        </p:sp>
      </p:grpSp>
      <p:pic>
        <p:nvPicPr>
          <p:cNvPr id="46" name="Picture 45" descr="A picture containing text, person, sign&#10;&#10;Description automatically generated">
            <a:extLst>
              <a:ext uri="{FF2B5EF4-FFF2-40B4-BE49-F238E27FC236}">
                <a16:creationId xmlns:a16="http://schemas.microsoft.com/office/drawing/2014/main" id="{A2E854E0-0080-4C5D-A491-CCFB2861C7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003" y="4994547"/>
            <a:ext cx="347472" cy="347472"/>
          </a:xfrm>
          <a:prstGeom prst="rect">
            <a:avLst/>
          </a:prstGeom>
        </p:spPr>
      </p:pic>
      <p:grpSp>
        <p:nvGrpSpPr>
          <p:cNvPr id="57" name="Group 56">
            <a:extLst>
              <a:ext uri="{FF2B5EF4-FFF2-40B4-BE49-F238E27FC236}">
                <a16:creationId xmlns:a16="http://schemas.microsoft.com/office/drawing/2014/main" id="{610F7492-8BDC-4243-A375-118A74651ACF}"/>
              </a:ext>
            </a:extLst>
          </p:cNvPr>
          <p:cNvGrpSpPr/>
          <p:nvPr/>
        </p:nvGrpSpPr>
        <p:grpSpPr>
          <a:xfrm>
            <a:off x="5191842" y="5013674"/>
            <a:ext cx="2028119" cy="894410"/>
            <a:chOff x="4920185" y="4575926"/>
            <a:chExt cx="2028119" cy="894410"/>
          </a:xfrm>
        </p:grpSpPr>
        <p:grpSp>
          <p:nvGrpSpPr>
            <p:cNvPr id="27" name="Group 26">
              <a:extLst>
                <a:ext uri="{FF2B5EF4-FFF2-40B4-BE49-F238E27FC236}">
                  <a16:creationId xmlns:a16="http://schemas.microsoft.com/office/drawing/2014/main" id="{650A0E4F-2057-4543-8AF5-7BAB06CBE570}"/>
                </a:ext>
              </a:extLst>
            </p:cNvPr>
            <p:cNvGrpSpPr/>
            <p:nvPr/>
          </p:nvGrpSpPr>
          <p:grpSpPr>
            <a:xfrm>
              <a:off x="4989404" y="4575926"/>
              <a:ext cx="1683415" cy="665050"/>
              <a:chOff x="5142685" y="5059900"/>
              <a:chExt cx="1683415" cy="665050"/>
            </a:xfrm>
          </p:grpSpPr>
          <p:grpSp>
            <p:nvGrpSpPr>
              <p:cNvPr id="34" name="Group 33">
                <a:extLst>
                  <a:ext uri="{FF2B5EF4-FFF2-40B4-BE49-F238E27FC236}">
                    <a16:creationId xmlns:a16="http://schemas.microsoft.com/office/drawing/2014/main" id="{6B93ECF5-BD84-4913-8061-7DE10F5F22BF}"/>
                  </a:ext>
                </a:extLst>
              </p:cNvPr>
              <p:cNvGrpSpPr/>
              <p:nvPr/>
            </p:nvGrpSpPr>
            <p:grpSpPr>
              <a:xfrm>
                <a:off x="5200072" y="5083761"/>
                <a:ext cx="1626028" cy="641189"/>
                <a:chOff x="1538792" y="1634015"/>
                <a:chExt cx="1626028" cy="641189"/>
              </a:xfrm>
            </p:grpSpPr>
            <p:sp>
              <p:nvSpPr>
                <p:cNvPr id="35" name="Rectangle: Diagonal Corners Rounded 34">
                  <a:extLst>
                    <a:ext uri="{FF2B5EF4-FFF2-40B4-BE49-F238E27FC236}">
                      <a16:creationId xmlns:a16="http://schemas.microsoft.com/office/drawing/2014/main" id="{4C1B26C9-1BB6-44BB-A376-D99554A1E8CB}"/>
                    </a:ext>
                  </a:extLst>
                </p:cNvPr>
                <p:cNvSpPr/>
                <p:nvPr/>
              </p:nvSpPr>
              <p:spPr>
                <a:xfrm>
                  <a:off x="1538792" y="1861179"/>
                  <a:ext cx="1585669" cy="397164"/>
                </a:xfrm>
                <a:prstGeom prst="round2DiagRect">
                  <a:avLst/>
                </a:prstGeom>
                <a:solidFill>
                  <a:srgbClr val="FFA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Star: 5 Points 35">
                  <a:extLst>
                    <a:ext uri="{FF2B5EF4-FFF2-40B4-BE49-F238E27FC236}">
                      <a16:creationId xmlns:a16="http://schemas.microsoft.com/office/drawing/2014/main" id="{BCD8B2C9-B5CE-4AE5-ACD2-8400278C2C52}"/>
                    </a:ext>
                  </a:extLst>
                </p:cNvPr>
                <p:cNvSpPr/>
                <p:nvPr/>
              </p:nvSpPr>
              <p:spPr>
                <a:xfrm>
                  <a:off x="1915549" y="1634015"/>
                  <a:ext cx="158952" cy="200285"/>
                </a:xfrm>
                <a:prstGeom prst="star5">
                  <a:avLst/>
                </a:prstGeom>
                <a:solidFill>
                  <a:srgbClr val="FF6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B5162E66-FB4D-4059-9A94-78F9CB17D398}"/>
                    </a:ext>
                  </a:extLst>
                </p:cNvPr>
                <p:cNvSpPr txBox="1"/>
                <p:nvPr/>
              </p:nvSpPr>
              <p:spPr>
                <a:xfrm>
                  <a:off x="1771490" y="1844317"/>
                  <a:ext cx="1393330" cy="430887"/>
                </a:xfrm>
                <a:prstGeom prst="rect">
                  <a:avLst/>
                </a:prstGeom>
                <a:noFill/>
              </p:spPr>
              <p:txBody>
                <a:bodyPr wrap="none" rtlCol="0">
                  <a:spAutoFit/>
                </a:bodyPr>
                <a:lstStyle/>
                <a:p>
                  <a:pPr algn="l"/>
                  <a:r>
                    <a:rPr lang="en-IN" sz="1100">
                      <a:latin typeface="Calibri" panose="020F0502020204030204" pitchFamily="34" charset="0"/>
                      <a:cs typeface="Calibri" panose="020F0502020204030204" pitchFamily="34" charset="0"/>
                    </a:rPr>
                    <a:t>..how can I block the </a:t>
                  </a:r>
                </a:p>
                <a:p>
                  <a:pPr algn="l"/>
                  <a:r>
                    <a:rPr lang="en-IN" sz="1100">
                      <a:latin typeface="Calibri" panose="020F0502020204030204" pitchFamily="34" charset="0"/>
                      <a:cs typeface="Calibri" panose="020F0502020204030204" pitchFamily="34" charset="0"/>
                    </a:rPr>
                    <a:t>adult chat rooms?..</a:t>
                  </a:r>
                </a:p>
              </p:txBody>
            </p:sp>
          </p:grpSp>
          <p:pic>
            <p:nvPicPr>
              <p:cNvPr id="26" name="Picture 25" descr="A person wearing headphones&#10;&#10;Description automatically generated with medium confidence">
                <a:extLst>
                  <a:ext uri="{FF2B5EF4-FFF2-40B4-BE49-F238E27FC236}">
                    <a16:creationId xmlns:a16="http://schemas.microsoft.com/office/drawing/2014/main" id="{5C1D28CA-C25C-4A33-9FE3-2DEB955A80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2685" y="5059900"/>
                <a:ext cx="347472" cy="347472"/>
              </a:xfrm>
              <a:prstGeom prst="rect">
                <a:avLst/>
              </a:prstGeom>
            </p:spPr>
          </p:pic>
        </p:grpSp>
        <p:sp>
          <p:nvSpPr>
            <p:cNvPr id="47" name="TextBox 46">
              <a:extLst>
                <a:ext uri="{FF2B5EF4-FFF2-40B4-BE49-F238E27FC236}">
                  <a16:creationId xmlns:a16="http://schemas.microsoft.com/office/drawing/2014/main" id="{75D59469-2BC2-416C-89FC-6CF1D050136F}"/>
                </a:ext>
              </a:extLst>
            </p:cNvPr>
            <p:cNvSpPr txBox="1"/>
            <p:nvPr/>
          </p:nvSpPr>
          <p:spPr>
            <a:xfrm>
              <a:off x="4920185" y="5224115"/>
              <a:ext cx="2028119" cy="246221"/>
            </a:xfrm>
            <a:prstGeom prst="rect">
              <a:avLst/>
            </a:prstGeom>
            <a:noFill/>
          </p:spPr>
          <p:txBody>
            <a:bodyPr wrap="none" rtlCol="0">
              <a:spAutoFit/>
            </a:bodyPr>
            <a:lstStyle/>
            <a:p>
              <a:pPr algn="l"/>
              <a:r>
                <a:rPr lang="en-IN" sz="1000">
                  <a:solidFill>
                    <a:schemeClr val="bg1"/>
                  </a:solidFill>
                  <a:latin typeface="Calibri" panose="020F0502020204030204" pitchFamily="34" charset="0"/>
                  <a:cs typeface="Calibri" panose="020F0502020204030204" pitchFamily="34" charset="0"/>
                </a:rPr>
                <a:t>* ~200 reviews complain about this</a:t>
              </a:r>
            </a:p>
          </p:txBody>
        </p:sp>
      </p:grpSp>
      <p:sp>
        <p:nvSpPr>
          <p:cNvPr id="48" name="TextBox 47">
            <a:extLst>
              <a:ext uri="{FF2B5EF4-FFF2-40B4-BE49-F238E27FC236}">
                <a16:creationId xmlns:a16="http://schemas.microsoft.com/office/drawing/2014/main" id="{AB771021-7050-432B-993B-A13481D4F3A6}"/>
              </a:ext>
            </a:extLst>
          </p:cNvPr>
          <p:cNvSpPr txBox="1"/>
          <p:nvPr/>
        </p:nvSpPr>
        <p:spPr>
          <a:xfrm>
            <a:off x="8594669" y="5636104"/>
            <a:ext cx="2028119" cy="246221"/>
          </a:xfrm>
          <a:prstGeom prst="rect">
            <a:avLst/>
          </a:prstGeom>
          <a:noFill/>
        </p:spPr>
        <p:txBody>
          <a:bodyPr wrap="none" rtlCol="0">
            <a:spAutoFit/>
          </a:bodyPr>
          <a:lstStyle/>
          <a:p>
            <a:pPr algn="l"/>
            <a:r>
              <a:rPr lang="en-IN" sz="1000">
                <a:solidFill>
                  <a:schemeClr val="bg1"/>
                </a:solidFill>
                <a:latin typeface="Calibri" panose="020F0502020204030204" pitchFamily="34" charset="0"/>
                <a:cs typeface="Calibri" panose="020F0502020204030204" pitchFamily="34" charset="0"/>
              </a:rPr>
              <a:t>* ~150 reviews complain about this</a:t>
            </a:r>
          </a:p>
        </p:txBody>
      </p:sp>
      <p:grpSp>
        <p:nvGrpSpPr>
          <p:cNvPr id="49" name="Group 48">
            <a:extLst>
              <a:ext uri="{FF2B5EF4-FFF2-40B4-BE49-F238E27FC236}">
                <a16:creationId xmlns:a16="http://schemas.microsoft.com/office/drawing/2014/main" id="{4DE56B1C-96C9-457D-BB37-FA224571A4B2}"/>
              </a:ext>
            </a:extLst>
          </p:cNvPr>
          <p:cNvGrpSpPr/>
          <p:nvPr/>
        </p:nvGrpSpPr>
        <p:grpSpPr>
          <a:xfrm>
            <a:off x="7007693" y="1991419"/>
            <a:ext cx="1688118" cy="652484"/>
            <a:chOff x="1538793" y="1622720"/>
            <a:chExt cx="1688118" cy="652484"/>
          </a:xfrm>
        </p:grpSpPr>
        <p:sp>
          <p:nvSpPr>
            <p:cNvPr id="50" name="Rectangle: Diagonal Corners Rounded 49">
              <a:extLst>
                <a:ext uri="{FF2B5EF4-FFF2-40B4-BE49-F238E27FC236}">
                  <a16:creationId xmlns:a16="http://schemas.microsoft.com/office/drawing/2014/main" id="{77D32107-0338-4CDA-A67D-ABE9A1813ED8}"/>
                </a:ext>
              </a:extLst>
            </p:cNvPr>
            <p:cNvSpPr/>
            <p:nvPr/>
          </p:nvSpPr>
          <p:spPr>
            <a:xfrm>
              <a:off x="1538793" y="1861179"/>
              <a:ext cx="1688118" cy="397164"/>
            </a:xfrm>
            <a:prstGeom prst="round2DiagRect">
              <a:avLst/>
            </a:prstGeom>
            <a:solidFill>
              <a:schemeClr val="accent6">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Star: 5 Points 51">
              <a:extLst>
                <a:ext uri="{FF2B5EF4-FFF2-40B4-BE49-F238E27FC236}">
                  <a16:creationId xmlns:a16="http://schemas.microsoft.com/office/drawing/2014/main" id="{092951F6-ACC0-4B49-8C44-5FF28584B162}"/>
                </a:ext>
              </a:extLst>
            </p:cNvPr>
            <p:cNvSpPr/>
            <p:nvPr/>
          </p:nvSpPr>
          <p:spPr>
            <a:xfrm>
              <a:off x="1915549" y="1634015"/>
              <a:ext cx="158952" cy="200285"/>
            </a:xfrm>
            <a:prstGeom prst="star5">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Star: 5 Points 52">
              <a:extLst>
                <a:ext uri="{FF2B5EF4-FFF2-40B4-BE49-F238E27FC236}">
                  <a16:creationId xmlns:a16="http://schemas.microsoft.com/office/drawing/2014/main" id="{CF6182BB-CDAD-4C88-BDA7-6078B2AA0CBA}"/>
                </a:ext>
              </a:extLst>
            </p:cNvPr>
            <p:cNvSpPr/>
            <p:nvPr/>
          </p:nvSpPr>
          <p:spPr>
            <a:xfrm>
              <a:off x="2148392" y="1627954"/>
              <a:ext cx="158952" cy="200285"/>
            </a:xfrm>
            <a:prstGeom prst="star5">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Star: 5 Points 53">
              <a:extLst>
                <a:ext uri="{FF2B5EF4-FFF2-40B4-BE49-F238E27FC236}">
                  <a16:creationId xmlns:a16="http://schemas.microsoft.com/office/drawing/2014/main" id="{E24C45F4-DBFB-49C2-BD49-BA49F06EA1EE}"/>
                </a:ext>
              </a:extLst>
            </p:cNvPr>
            <p:cNvSpPr/>
            <p:nvPr/>
          </p:nvSpPr>
          <p:spPr>
            <a:xfrm>
              <a:off x="2387570" y="1628781"/>
              <a:ext cx="158952" cy="200285"/>
            </a:xfrm>
            <a:prstGeom prst="star5">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Star: 5 Points 54">
              <a:extLst>
                <a:ext uri="{FF2B5EF4-FFF2-40B4-BE49-F238E27FC236}">
                  <a16:creationId xmlns:a16="http://schemas.microsoft.com/office/drawing/2014/main" id="{A9609BEA-92F5-4F03-AF9A-C07EA09AE911}"/>
                </a:ext>
              </a:extLst>
            </p:cNvPr>
            <p:cNvSpPr/>
            <p:nvPr/>
          </p:nvSpPr>
          <p:spPr>
            <a:xfrm>
              <a:off x="2620413" y="1622720"/>
              <a:ext cx="158952" cy="200285"/>
            </a:xfrm>
            <a:prstGeom prst="star5">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423B8230-65B7-43BF-AEDD-52784BF4D07F}"/>
                </a:ext>
              </a:extLst>
            </p:cNvPr>
            <p:cNvSpPr txBox="1"/>
            <p:nvPr/>
          </p:nvSpPr>
          <p:spPr>
            <a:xfrm>
              <a:off x="1834669" y="1844317"/>
              <a:ext cx="1374094" cy="430887"/>
            </a:xfrm>
            <a:prstGeom prst="rect">
              <a:avLst/>
            </a:prstGeom>
            <a:noFill/>
          </p:spPr>
          <p:txBody>
            <a:bodyPr wrap="none" rtlCol="0">
              <a:spAutoFit/>
            </a:bodyPr>
            <a:lstStyle/>
            <a:p>
              <a:pPr algn="l"/>
              <a:r>
                <a:rPr lang="en-IN" sz="1100">
                  <a:latin typeface="Calibri" panose="020F0502020204030204" pitchFamily="34" charset="0"/>
                  <a:cs typeface="Calibri" panose="020F0502020204030204" pitchFamily="34" charset="0"/>
                </a:rPr>
                <a:t>..great place to meet</a:t>
              </a:r>
            </a:p>
            <a:p>
              <a:pPr algn="l"/>
              <a:r>
                <a:rPr lang="en-IN" sz="1100">
                  <a:latin typeface="Calibri" panose="020F0502020204030204" pitchFamily="34" charset="0"/>
                  <a:cs typeface="Calibri" panose="020F0502020204030204" pitchFamily="34" charset="0"/>
                </a:rPr>
                <a:t>interesting people…</a:t>
              </a:r>
            </a:p>
          </p:txBody>
        </p:sp>
      </p:grpSp>
      <p:pic>
        <p:nvPicPr>
          <p:cNvPr id="18434" name="Picture 2">
            <a:extLst>
              <a:ext uri="{FF2B5EF4-FFF2-40B4-BE49-F238E27FC236}">
                <a16:creationId xmlns:a16="http://schemas.microsoft.com/office/drawing/2014/main" id="{4662D976-FF01-4D02-9C76-958640EF56B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382" t="6265" r="15773" b="6265"/>
          <a:stretch/>
        </p:blipFill>
        <p:spPr bwMode="auto">
          <a:xfrm>
            <a:off x="6916039" y="1996653"/>
            <a:ext cx="345880" cy="347472"/>
          </a:xfrm>
          <a:prstGeom prst="ellipse">
            <a:avLst/>
          </a:prstGeom>
          <a:noFill/>
          <a:extLst>
            <a:ext uri="{909E8E84-426E-40DD-AFC4-6F175D3DCCD1}">
              <a14:hiddenFill xmlns:a14="http://schemas.microsoft.com/office/drawing/2010/main">
                <a:solidFill>
                  <a:srgbClr val="FFFFFF"/>
                </a:solidFill>
              </a14:hiddenFill>
            </a:ext>
          </a:extLst>
        </p:spPr>
      </p:pic>
      <p:sp>
        <p:nvSpPr>
          <p:cNvPr id="58" name="Star: 5 Points 57">
            <a:extLst>
              <a:ext uri="{FF2B5EF4-FFF2-40B4-BE49-F238E27FC236}">
                <a16:creationId xmlns:a16="http://schemas.microsoft.com/office/drawing/2014/main" id="{1B2728C6-FAC9-4614-B96D-256C75562DB7}"/>
              </a:ext>
            </a:extLst>
          </p:cNvPr>
          <p:cNvSpPr/>
          <p:nvPr/>
        </p:nvSpPr>
        <p:spPr>
          <a:xfrm>
            <a:off x="3288521" y="1982014"/>
            <a:ext cx="158952" cy="200285"/>
          </a:xfrm>
          <a:prstGeom prst="star5">
            <a:avLst/>
          </a:prstGeom>
          <a:solidFill>
            <a:srgbClr val="8FC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1" name="Connector: Curved 60">
            <a:extLst>
              <a:ext uri="{FF2B5EF4-FFF2-40B4-BE49-F238E27FC236}">
                <a16:creationId xmlns:a16="http://schemas.microsoft.com/office/drawing/2014/main" id="{575F6111-B4E8-417D-93EE-D8277BEAA280}"/>
              </a:ext>
            </a:extLst>
          </p:cNvPr>
          <p:cNvCxnSpPr>
            <a:cxnSpLocks/>
          </p:cNvCxnSpPr>
          <p:nvPr/>
        </p:nvCxnSpPr>
        <p:spPr>
          <a:xfrm rot="10800000" flipH="1">
            <a:off x="2134230" y="4522265"/>
            <a:ext cx="146912" cy="863766"/>
          </a:xfrm>
          <a:prstGeom prst="curvedConnector4">
            <a:avLst>
              <a:gd name="adj1" fmla="val -155603"/>
              <a:gd name="adj2" fmla="val 61495"/>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710BCC52-2A4B-4576-8720-085B07F33A14}"/>
              </a:ext>
            </a:extLst>
          </p:cNvPr>
          <p:cNvCxnSpPr>
            <a:cxnSpLocks/>
          </p:cNvCxnSpPr>
          <p:nvPr/>
        </p:nvCxnSpPr>
        <p:spPr>
          <a:xfrm flipH="1" flipV="1">
            <a:off x="6562376" y="4500500"/>
            <a:ext cx="382100" cy="962781"/>
          </a:xfrm>
          <a:prstGeom prst="curvedConnector4">
            <a:avLst>
              <a:gd name="adj1" fmla="val -59827"/>
              <a:gd name="adj2" fmla="val 61189"/>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Curved 73">
            <a:extLst>
              <a:ext uri="{FF2B5EF4-FFF2-40B4-BE49-F238E27FC236}">
                <a16:creationId xmlns:a16="http://schemas.microsoft.com/office/drawing/2014/main" id="{7D9F24E2-7592-4248-8F90-31DEF844DE4D}"/>
              </a:ext>
            </a:extLst>
          </p:cNvPr>
          <p:cNvCxnSpPr>
            <a:cxnSpLocks/>
          </p:cNvCxnSpPr>
          <p:nvPr/>
        </p:nvCxnSpPr>
        <p:spPr>
          <a:xfrm rot="16200000" flipV="1">
            <a:off x="9137479" y="4505010"/>
            <a:ext cx="651285" cy="528811"/>
          </a:xfrm>
          <a:prstGeom prst="curved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B45AD4B8-7F3F-4844-8680-D289554FAD39}"/>
              </a:ext>
            </a:extLst>
          </p:cNvPr>
          <p:cNvCxnSpPr>
            <a:cxnSpLocks/>
          </p:cNvCxnSpPr>
          <p:nvPr/>
        </p:nvCxnSpPr>
        <p:spPr>
          <a:xfrm flipH="1">
            <a:off x="3218849" y="2413775"/>
            <a:ext cx="345097" cy="742756"/>
          </a:xfrm>
          <a:prstGeom prst="curvedConnector4">
            <a:avLst>
              <a:gd name="adj1" fmla="val -66242"/>
              <a:gd name="adj2" fmla="val 6450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E4373004-88B6-4860-BB98-246DA3904D13}"/>
              </a:ext>
            </a:extLst>
          </p:cNvPr>
          <p:cNvCxnSpPr>
            <a:cxnSpLocks/>
          </p:cNvCxnSpPr>
          <p:nvPr/>
        </p:nvCxnSpPr>
        <p:spPr>
          <a:xfrm rot="5400000">
            <a:off x="8047746" y="2781840"/>
            <a:ext cx="587185" cy="504050"/>
          </a:xfrm>
          <a:prstGeom prst="curvedConnector3">
            <a:avLst>
              <a:gd name="adj1" fmla="val 50000"/>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28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solidFill>
              <a:schemeClr val="bg1"/>
            </a:solidFill>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89A963C43284418D1CB4AB31ED74B9" ma:contentTypeVersion="7" ma:contentTypeDescription="Create a new document." ma:contentTypeScope="" ma:versionID="a64c566ccf47e243a43a5ec172ce6c00">
  <xsd:schema xmlns:xsd="http://www.w3.org/2001/XMLSchema" xmlns:xs="http://www.w3.org/2001/XMLSchema" xmlns:p="http://schemas.microsoft.com/office/2006/metadata/properties" xmlns:ns3="e4c0e3ee-ac52-485d-8877-50d7be6a20e3" xmlns:ns4="fb9906de-2595-4ad3-b7c5-ceb9bd9d0cc1" targetNamespace="http://schemas.microsoft.com/office/2006/metadata/properties" ma:root="true" ma:fieldsID="44663c251e26f292c0a6a0bfc40ec544" ns3:_="" ns4:_="">
    <xsd:import namespace="e4c0e3ee-ac52-485d-8877-50d7be6a20e3"/>
    <xsd:import namespace="fb9906de-2595-4ad3-b7c5-ceb9bd9d0cc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c0e3ee-ac52-485d-8877-50d7be6a20e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906de-2595-4ad3-b7c5-ceb9bd9d0cc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BEDF83-8959-46AE-8673-8B23A3BF8FB8}">
  <ds:schemaRefs>
    <ds:schemaRef ds:uri="e4c0e3ee-ac52-485d-8877-50d7be6a20e3"/>
    <ds:schemaRef ds:uri="fb9906de-2595-4ad3-b7c5-ceb9bd9d0cc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954FE28-2371-431F-A0BF-8CC747B761FE}">
  <ds:schemaRefs>
    <ds:schemaRef ds:uri="http://schemas.microsoft.com/sharepoint/v3/contenttype/forms"/>
  </ds:schemaRefs>
</ds:datastoreItem>
</file>

<file path=customXml/itemProps3.xml><?xml version="1.0" encoding="utf-8"?>
<ds:datastoreItem xmlns:ds="http://schemas.openxmlformats.org/officeDocument/2006/customXml" ds:itemID="{2388BFED-2A9C-4AA2-B1DF-CD8A9E7B437E}">
  <ds:schemaRefs>
    <ds:schemaRef ds:uri="e4c0e3ee-ac52-485d-8877-50d7be6a20e3"/>
    <ds:schemaRef ds:uri="fb9906de-2595-4ad3-b7c5-ceb9bd9d0c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20</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What is Clubhouse?</vt:lpstr>
      <vt:lpstr>Business Goal &amp; Challenge</vt:lpstr>
      <vt:lpstr>Competitor Risk</vt:lpstr>
      <vt:lpstr>Business Questions and Approach</vt:lpstr>
      <vt:lpstr>Clubhouse has been releasing regular app updates</vt:lpstr>
      <vt:lpstr>Hypothesis – Is the increase in app ratings significant?</vt:lpstr>
      <vt:lpstr>   There is no significant increase in app ratings due to frequent      updates</vt:lpstr>
      <vt:lpstr>User opinion has evolved over time</vt:lpstr>
      <vt:lpstr>Summarizing the user opinion</vt:lpstr>
      <vt:lpstr>Recommendations and the way forward</vt:lpstr>
      <vt:lpstr>Limitations</vt:lpstr>
      <vt:lpstr>PowerPoint Presentation</vt:lpstr>
      <vt:lpstr>Data Scraped from Google Play Store</vt:lpstr>
      <vt:lpstr>90% of users consider star ratings an essential part of  their app evaluation</vt:lpstr>
      <vt:lpstr>Stats</vt:lpstr>
      <vt:lpstr>Negative ratings are more prevalent among reviews with  higher number of upvotes</vt:lpstr>
      <vt:lpstr>T-test Results</vt:lpstr>
      <vt:lpstr>LDA Analysis</vt:lpstr>
      <vt:lpstr>Comparison: Clubhouse vs Spaces vs Greenroom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Jaemin Kim</dc:creator>
  <cp:revision>1</cp:revision>
  <dcterms:created xsi:type="dcterms:W3CDTF">2021-12-03T16:29:24Z</dcterms:created>
  <dcterms:modified xsi:type="dcterms:W3CDTF">2021-12-06T23:34:15Z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0x0101007D89A963C43284418D1CB4AB31ED74B9</vt:lpwstr>
  </property>
</Properties>
</file>